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media/image30.jpg" ContentType="image/png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13"/>
  </p:notesMasterIdLst>
  <p:sldIdLst>
    <p:sldId id="265" r:id="rId2"/>
    <p:sldId id="277" r:id="rId3"/>
    <p:sldId id="284" r:id="rId4"/>
    <p:sldId id="258" r:id="rId5"/>
    <p:sldId id="264" r:id="rId6"/>
    <p:sldId id="290" r:id="rId7"/>
    <p:sldId id="292" r:id="rId8"/>
    <p:sldId id="276" r:id="rId9"/>
    <p:sldId id="294" r:id="rId10"/>
    <p:sldId id="278" r:id="rId11"/>
    <p:sldId id="28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 Shmerling" initials="BS" lastIdx="1" clrIdx="0">
    <p:extLst>
      <p:ext uri="{19B8F6BF-5375-455C-9EA6-DF929625EA0E}">
        <p15:presenceInfo xmlns:p15="http://schemas.microsoft.com/office/powerpoint/2012/main" userId="Bar Shmerli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010"/>
    <a:srgbClr val="766F54"/>
    <a:srgbClr val="69AC3D"/>
    <a:srgbClr val="3B3D66"/>
    <a:srgbClr val="D5380D"/>
    <a:srgbClr val="D1635C"/>
    <a:srgbClr val="D66256"/>
    <a:srgbClr val="9E713C"/>
    <a:srgbClr val="1470B4"/>
    <a:srgbClr val="4AC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070" autoAdjust="0"/>
    <p:restoredTop sz="77943" autoAdjust="0"/>
  </p:normalViewPr>
  <p:slideViewPr>
    <p:cSldViewPr snapToGrid="0">
      <p:cViewPr varScale="1">
        <p:scale>
          <a:sx n="89" d="100"/>
          <a:sy n="89" d="100"/>
        </p:scale>
        <p:origin x="1152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E40591-99E9-4E52-8FBA-7E5EDAB07437}" type="doc">
      <dgm:prSet loTypeId="urn:microsoft.com/office/officeart/2005/8/layout/gear1" loCatId="relationship" qsTypeId="urn:microsoft.com/office/officeart/2005/8/quickstyle/3d1" qsCatId="3D" csTypeId="urn:microsoft.com/office/officeart/2005/8/colors/colorful5" csCatId="colorful" phldr="1"/>
      <dgm:spPr/>
    </dgm:pt>
    <dgm:pt modelId="{393E1133-2E4C-4686-BD8E-0BE24A20FA13}">
      <dgm:prSet phldrT="[טקסט]" custT="1"/>
      <dgm:spPr/>
      <dgm:t>
        <a:bodyPr/>
        <a:lstStyle/>
        <a:p>
          <a:pPr rtl="1"/>
          <a:r>
            <a:rPr lang="en-US" sz="3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Traffic</a:t>
          </a:r>
          <a:endParaRPr lang="he-IL" sz="3800" b="1" cap="none" spc="50" dirty="0">
            <a:ln w="9525" cmpd="sng">
              <a:solidFill>
                <a:schemeClr val="accent1"/>
              </a:solidFill>
              <a:prstDash val="solid"/>
            </a:ln>
            <a:solidFill>
              <a:srgbClr val="70AD47">
                <a:tint val="1000"/>
              </a:srgbClr>
            </a:solidFill>
            <a:effectLst>
              <a:glow rad="38100">
                <a:schemeClr val="accent1">
                  <a:alpha val="40000"/>
                </a:schemeClr>
              </a:glow>
            </a:effectLst>
          </a:endParaRPr>
        </a:p>
      </dgm:t>
    </dgm:pt>
    <dgm:pt modelId="{422E4DAD-799F-47F2-96FD-1A68BABE9687}" type="parTrans" cxnId="{1CCC245A-D0A5-4B63-A7F2-495CE28E24B2}">
      <dgm:prSet/>
      <dgm:spPr/>
      <dgm:t>
        <a:bodyPr/>
        <a:lstStyle/>
        <a:p>
          <a:pPr rtl="1"/>
          <a:endParaRPr lang="he-IL" b="1" cap="none" spc="50">
            <a:ln w="9525" cmpd="sng">
              <a:solidFill>
                <a:schemeClr val="accent1"/>
              </a:solidFill>
              <a:prstDash val="solid"/>
            </a:ln>
            <a:solidFill>
              <a:srgbClr val="70AD47">
                <a:tint val="1000"/>
              </a:srgbClr>
            </a:solidFill>
            <a:effectLst>
              <a:glow rad="38100">
                <a:schemeClr val="accent1">
                  <a:alpha val="40000"/>
                </a:schemeClr>
              </a:glow>
            </a:effectLst>
          </a:endParaRPr>
        </a:p>
      </dgm:t>
    </dgm:pt>
    <dgm:pt modelId="{102A056C-87F7-4D20-84D2-D67FCAAE51A4}" type="sibTrans" cxnId="{1CCC245A-D0A5-4B63-A7F2-495CE28E24B2}">
      <dgm:prSet/>
      <dgm:spPr/>
      <dgm:t>
        <a:bodyPr/>
        <a:lstStyle/>
        <a:p>
          <a:pPr rtl="1"/>
          <a:endParaRPr lang="he-IL" b="1" cap="none" spc="50">
            <a:ln w="9525" cmpd="sng">
              <a:solidFill>
                <a:schemeClr val="accent1"/>
              </a:solidFill>
              <a:prstDash val="solid"/>
            </a:ln>
            <a:solidFill>
              <a:srgbClr val="70AD47">
                <a:tint val="1000"/>
              </a:srgbClr>
            </a:solidFill>
            <a:effectLst>
              <a:glow rad="38100">
                <a:schemeClr val="accent1">
                  <a:alpha val="40000"/>
                </a:schemeClr>
              </a:glow>
            </a:effectLst>
          </a:endParaRPr>
        </a:p>
      </dgm:t>
    </dgm:pt>
    <dgm:pt modelId="{204E2A01-EAF7-4D8F-A8EC-4A626C3D7CD7}">
      <dgm:prSet phldrT="[טקסט]" custT="1"/>
      <dgm:spPr/>
      <dgm:t>
        <a:bodyPr/>
        <a:lstStyle/>
        <a:p>
          <a:pPr rtl="1"/>
          <a:r>
            <a:rPr lang="en-US" sz="4200" b="1" cap="none" spc="50" dirty="0">
              <a:ln w="2857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C</a:t>
          </a:r>
          <a:r>
            <a:rPr lang="he-IL" sz="4200" b="1" cap="none" spc="50" dirty="0">
              <a:ln w="2857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2</a:t>
          </a:r>
          <a:r>
            <a:rPr lang="en-US" sz="4200" b="1" cap="none" spc="50" dirty="0">
              <a:ln w="2857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B</a:t>
          </a:r>
          <a:endParaRPr lang="he-IL" sz="4200" b="1" cap="none" spc="50" dirty="0">
            <a:ln w="28575" cmpd="sng">
              <a:solidFill>
                <a:schemeClr val="accent1"/>
              </a:solidFill>
              <a:prstDash val="solid"/>
            </a:ln>
            <a:solidFill>
              <a:srgbClr val="70AD47">
                <a:tint val="1000"/>
              </a:srgbClr>
            </a:solidFill>
            <a:effectLst>
              <a:glow rad="38100">
                <a:schemeClr val="accent1">
                  <a:alpha val="40000"/>
                </a:schemeClr>
              </a:glow>
            </a:effectLst>
          </a:endParaRPr>
        </a:p>
      </dgm:t>
    </dgm:pt>
    <dgm:pt modelId="{06123DA9-5ADB-4B7B-9DFA-C19525FB6AD9}" type="parTrans" cxnId="{F8D0375C-E652-47DC-8F87-D602F4F66857}">
      <dgm:prSet/>
      <dgm:spPr/>
      <dgm:t>
        <a:bodyPr/>
        <a:lstStyle/>
        <a:p>
          <a:pPr rtl="1"/>
          <a:endParaRPr lang="he-IL" b="1" cap="none" spc="50">
            <a:ln w="9525" cmpd="sng">
              <a:solidFill>
                <a:schemeClr val="accent1"/>
              </a:solidFill>
              <a:prstDash val="solid"/>
            </a:ln>
            <a:solidFill>
              <a:srgbClr val="70AD47">
                <a:tint val="1000"/>
              </a:srgbClr>
            </a:solidFill>
            <a:effectLst>
              <a:glow rad="38100">
                <a:schemeClr val="accent1">
                  <a:alpha val="40000"/>
                </a:schemeClr>
              </a:glow>
            </a:effectLst>
          </a:endParaRPr>
        </a:p>
      </dgm:t>
    </dgm:pt>
    <dgm:pt modelId="{9678392D-0F85-4D35-8150-2BF4F52C07BD}" type="sibTrans" cxnId="{F8D0375C-E652-47DC-8F87-D602F4F66857}">
      <dgm:prSet/>
      <dgm:spPr>
        <a:solidFill>
          <a:srgbClr val="74B44A"/>
        </a:solidFill>
      </dgm:spPr>
      <dgm:t>
        <a:bodyPr/>
        <a:lstStyle/>
        <a:p>
          <a:pPr rtl="1"/>
          <a:endParaRPr lang="he-IL" b="1" cap="none" spc="50">
            <a:ln w="9525" cmpd="sng">
              <a:solidFill>
                <a:schemeClr val="accent1"/>
              </a:solidFill>
              <a:prstDash val="solid"/>
            </a:ln>
            <a:solidFill>
              <a:srgbClr val="70AD47">
                <a:tint val="1000"/>
              </a:srgbClr>
            </a:solidFill>
            <a:effectLst>
              <a:glow rad="38100">
                <a:schemeClr val="accent1">
                  <a:alpha val="40000"/>
                </a:schemeClr>
              </a:glow>
            </a:effectLst>
          </a:endParaRPr>
        </a:p>
      </dgm:t>
    </dgm:pt>
    <dgm:pt modelId="{B857870D-9C96-461B-8F76-C2FD186C5A90}">
      <dgm:prSet phldrT="[טקסט]" custT="1"/>
      <dgm:spPr/>
      <dgm:t>
        <a:bodyPr/>
        <a:lstStyle/>
        <a:p>
          <a:pPr rtl="0"/>
          <a:r>
            <a:rPr lang="en-US" sz="1600" b="1" cap="none" spc="50" dirty="0">
              <a:ln w="6350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Target Advertising</a:t>
          </a:r>
          <a:endParaRPr lang="he-IL" sz="1600" b="1" cap="none" spc="50" dirty="0">
            <a:ln w="6350" cmpd="sng">
              <a:solidFill>
                <a:schemeClr val="accent1"/>
              </a:solidFill>
              <a:prstDash val="solid"/>
            </a:ln>
            <a:solidFill>
              <a:srgbClr val="70AD47">
                <a:tint val="1000"/>
              </a:srgbClr>
            </a:solidFill>
            <a:effectLst>
              <a:glow rad="38100">
                <a:schemeClr val="accent1">
                  <a:alpha val="40000"/>
                </a:schemeClr>
              </a:glow>
            </a:effectLst>
          </a:endParaRPr>
        </a:p>
      </dgm:t>
    </dgm:pt>
    <dgm:pt modelId="{0DE40D81-D3CE-4896-9005-E724BF871885}" type="parTrans" cxnId="{2BC13233-EA4B-47C1-9239-ED0CE65D43A7}">
      <dgm:prSet/>
      <dgm:spPr/>
      <dgm:t>
        <a:bodyPr/>
        <a:lstStyle/>
        <a:p>
          <a:pPr rtl="1"/>
          <a:endParaRPr lang="he-IL" b="1" cap="none" spc="50">
            <a:ln w="9525" cmpd="sng">
              <a:solidFill>
                <a:schemeClr val="accent1"/>
              </a:solidFill>
              <a:prstDash val="solid"/>
            </a:ln>
            <a:solidFill>
              <a:srgbClr val="70AD47">
                <a:tint val="1000"/>
              </a:srgbClr>
            </a:solidFill>
            <a:effectLst>
              <a:glow rad="38100">
                <a:schemeClr val="accent1">
                  <a:alpha val="40000"/>
                </a:schemeClr>
              </a:glow>
            </a:effectLst>
          </a:endParaRPr>
        </a:p>
      </dgm:t>
    </dgm:pt>
    <dgm:pt modelId="{00C42F86-4ECC-44F0-BE51-F06D127A459E}" type="sibTrans" cxnId="{2BC13233-EA4B-47C1-9239-ED0CE65D43A7}">
      <dgm:prSet/>
      <dgm:spPr>
        <a:solidFill>
          <a:srgbClr val="4AC293"/>
        </a:solidFill>
      </dgm:spPr>
      <dgm:t>
        <a:bodyPr/>
        <a:lstStyle/>
        <a:p>
          <a:pPr rtl="1"/>
          <a:endParaRPr lang="he-IL" b="1" cap="none" spc="50">
            <a:ln w="9525" cmpd="sng">
              <a:solidFill>
                <a:schemeClr val="accent1"/>
              </a:solidFill>
              <a:prstDash val="solid"/>
            </a:ln>
            <a:solidFill>
              <a:srgbClr val="70AD47">
                <a:tint val="1000"/>
              </a:srgbClr>
            </a:solidFill>
            <a:effectLst>
              <a:glow rad="38100">
                <a:schemeClr val="accent1">
                  <a:alpha val="40000"/>
                </a:schemeClr>
              </a:glow>
            </a:effectLst>
          </a:endParaRPr>
        </a:p>
      </dgm:t>
    </dgm:pt>
    <dgm:pt modelId="{C351A773-A8F0-4C5D-B4F2-FE9F7A6F4EB6}" type="pres">
      <dgm:prSet presAssocID="{D6E40591-99E9-4E52-8FBA-7E5EDAB07437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EB4F200E-E5E2-4A81-A7F1-D879C1DE8F45}" type="pres">
      <dgm:prSet presAssocID="{393E1133-2E4C-4686-BD8E-0BE24A20FA13}" presName="gear1" presStyleLbl="node1" presStyleIdx="0" presStyleCnt="3" custScaleX="93409" custScaleY="93409" custLinFactNeighborX="4291">
        <dgm:presLayoutVars>
          <dgm:chMax val="1"/>
          <dgm:bulletEnabled val="1"/>
        </dgm:presLayoutVars>
      </dgm:prSet>
      <dgm:spPr/>
    </dgm:pt>
    <dgm:pt modelId="{9903F977-26AF-44EB-BB57-7954DFAAB63D}" type="pres">
      <dgm:prSet presAssocID="{393E1133-2E4C-4686-BD8E-0BE24A20FA13}" presName="gear1srcNode" presStyleLbl="node1" presStyleIdx="0" presStyleCnt="3"/>
      <dgm:spPr/>
    </dgm:pt>
    <dgm:pt modelId="{D2387D88-5E88-49D9-8879-146274BF1CBB}" type="pres">
      <dgm:prSet presAssocID="{393E1133-2E4C-4686-BD8E-0BE24A20FA13}" presName="gear1dstNode" presStyleLbl="node1" presStyleIdx="0" presStyleCnt="3"/>
      <dgm:spPr/>
    </dgm:pt>
    <dgm:pt modelId="{8D9C30F0-6693-4DAA-B6A2-F5BE14B9BF25}" type="pres">
      <dgm:prSet presAssocID="{204E2A01-EAF7-4D8F-A8EC-4A626C3D7CD7}" presName="gear2" presStyleLbl="node1" presStyleIdx="1" presStyleCnt="3" custAng="21228863" custScaleX="109268" custScaleY="104950" custLinFactNeighborX="54466" custLinFactNeighborY="-70260">
        <dgm:presLayoutVars>
          <dgm:chMax val="1"/>
          <dgm:bulletEnabled val="1"/>
        </dgm:presLayoutVars>
      </dgm:prSet>
      <dgm:spPr/>
    </dgm:pt>
    <dgm:pt modelId="{FFA9019D-1FD3-4CCF-9EAC-F8161B3F62FC}" type="pres">
      <dgm:prSet presAssocID="{204E2A01-EAF7-4D8F-A8EC-4A626C3D7CD7}" presName="gear2srcNode" presStyleLbl="node1" presStyleIdx="1" presStyleCnt="3"/>
      <dgm:spPr/>
    </dgm:pt>
    <dgm:pt modelId="{AF930DED-28A0-4401-974C-1D21D930F77C}" type="pres">
      <dgm:prSet presAssocID="{204E2A01-EAF7-4D8F-A8EC-4A626C3D7CD7}" presName="gear2dstNode" presStyleLbl="node1" presStyleIdx="1" presStyleCnt="3"/>
      <dgm:spPr/>
    </dgm:pt>
    <dgm:pt modelId="{28DB7BCF-0DEF-456B-A8E9-927309531BB1}" type="pres">
      <dgm:prSet presAssocID="{B857870D-9C96-461B-8F76-C2FD186C5A90}" presName="gear3" presStyleLbl="node1" presStyleIdx="2" presStyleCnt="3" custScaleX="113714" custScaleY="113714" custLinFactNeighborX="-46255" custLinFactNeighborY="64559"/>
      <dgm:spPr/>
    </dgm:pt>
    <dgm:pt modelId="{279B9871-B55E-4F41-AA82-82383137288A}" type="pres">
      <dgm:prSet presAssocID="{B857870D-9C96-461B-8F76-C2FD186C5A90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760C856-AB13-4DDF-A177-6E7B9DF09E90}" type="pres">
      <dgm:prSet presAssocID="{B857870D-9C96-461B-8F76-C2FD186C5A90}" presName="gear3srcNode" presStyleLbl="node1" presStyleIdx="2" presStyleCnt="3"/>
      <dgm:spPr/>
    </dgm:pt>
    <dgm:pt modelId="{8C796146-296B-4CDA-BCDB-EF9296055851}" type="pres">
      <dgm:prSet presAssocID="{B857870D-9C96-461B-8F76-C2FD186C5A90}" presName="gear3dstNode" presStyleLbl="node1" presStyleIdx="2" presStyleCnt="3"/>
      <dgm:spPr/>
    </dgm:pt>
    <dgm:pt modelId="{5348D838-9622-4C58-B747-F45D92AD0E07}" type="pres">
      <dgm:prSet presAssocID="{102A056C-87F7-4D20-84D2-D67FCAAE51A4}" presName="connector1" presStyleLbl="sibTrans2D1" presStyleIdx="0" presStyleCnt="3" custLinFactNeighborX="-4823" custLinFactNeighborY="929"/>
      <dgm:spPr/>
    </dgm:pt>
    <dgm:pt modelId="{C4F7F63F-39E9-4694-B153-ABE0B3048CDF}" type="pres">
      <dgm:prSet presAssocID="{9678392D-0F85-4D35-8150-2BF4F52C07BD}" presName="connector2" presStyleLbl="sibTrans2D1" presStyleIdx="1" presStyleCnt="3" custLinFactNeighborX="-3683" custLinFactNeighborY="11992"/>
      <dgm:spPr/>
    </dgm:pt>
    <dgm:pt modelId="{4A0E2F39-AC9E-4980-BB78-121BC53DF7BC}" type="pres">
      <dgm:prSet presAssocID="{00C42F86-4ECC-44F0-BE51-F06D127A459E}" presName="connector3" presStyleLbl="sibTrans2D1" presStyleIdx="2" presStyleCnt="3"/>
      <dgm:spPr/>
    </dgm:pt>
  </dgm:ptLst>
  <dgm:cxnLst>
    <dgm:cxn modelId="{6D06EE08-7AFE-4DE9-9537-BAB1C6260465}" type="presOf" srcId="{393E1133-2E4C-4686-BD8E-0BE24A20FA13}" destId="{D2387D88-5E88-49D9-8879-146274BF1CBB}" srcOrd="2" destOrd="0" presId="urn:microsoft.com/office/officeart/2005/8/layout/gear1"/>
    <dgm:cxn modelId="{A107420B-075F-45A1-9258-4DC505C1FAA2}" type="presOf" srcId="{B857870D-9C96-461B-8F76-C2FD186C5A90}" destId="{279B9871-B55E-4F41-AA82-82383137288A}" srcOrd="1" destOrd="0" presId="urn:microsoft.com/office/officeart/2005/8/layout/gear1"/>
    <dgm:cxn modelId="{0BB6DE0F-3E36-44BA-821D-49CAFD0D95CE}" type="presOf" srcId="{00C42F86-4ECC-44F0-BE51-F06D127A459E}" destId="{4A0E2F39-AC9E-4980-BB78-121BC53DF7BC}" srcOrd="0" destOrd="0" presId="urn:microsoft.com/office/officeart/2005/8/layout/gear1"/>
    <dgm:cxn modelId="{8460DE22-7FE8-407A-AEB0-35B1176714D8}" type="presOf" srcId="{D6E40591-99E9-4E52-8FBA-7E5EDAB07437}" destId="{C351A773-A8F0-4C5D-B4F2-FE9F7A6F4EB6}" srcOrd="0" destOrd="0" presId="urn:microsoft.com/office/officeart/2005/8/layout/gear1"/>
    <dgm:cxn modelId="{DD818B2F-8B84-40D9-8FEC-5F97F69C2924}" type="presOf" srcId="{204E2A01-EAF7-4D8F-A8EC-4A626C3D7CD7}" destId="{AF930DED-28A0-4401-974C-1D21D930F77C}" srcOrd="2" destOrd="0" presId="urn:microsoft.com/office/officeart/2005/8/layout/gear1"/>
    <dgm:cxn modelId="{C0AD9D2F-6536-4754-809F-CDBDC751B5CF}" type="presOf" srcId="{393E1133-2E4C-4686-BD8E-0BE24A20FA13}" destId="{EB4F200E-E5E2-4A81-A7F1-D879C1DE8F45}" srcOrd="0" destOrd="0" presId="urn:microsoft.com/office/officeart/2005/8/layout/gear1"/>
    <dgm:cxn modelId="{2BC13233-EA4B-47C1-9239-ED0CE65D43A7}" srcId="{D6E40591-99E9-4E52-8FBA-7E5EDAB07437}" destId="{B857870D-9C96-461B-8F76-C2FD186C5A90}" srcOrd="2" destOrd="0" parTransId="{0DE40D81-D3CE-4896-9005-E724BF871885}" sibTransId="{00C42F86-4ECC-44F0-BE51-F06D127A459E}"/>
    <dgm:cxn modelId="{F8D0375C-E652-47DC-8F87-D602F4F66857}" srcId="{D6E40591-99E9-4E52-8FBA-7E5EDAB07437}" destId="{204E2A01-EAF7-4D8F-A8EC-4A626C3D7CD7}" srcOrd="1" destOrd="0" parTransId="{06123DA9-5ADB-4B7B-9DFA-C19525FB6AD9}" sibTransId="{9678392D-0F85-4D35-8150-2BF4F52C07BD}"/>
    <dgm:cxn modelId="{1CCC245A-D0A5-4B63-A7F2-495CE28E24B2}" srcId="{D6E40591-99E9-4E52-8FBA-7E5EDAB07437}" destId="{393E1133-2E4C-4686-BD8E-0BE24A20FA13}" srcOrd="0" destOrd="0" parTransId="{422E4DAD-799F-47F2-96FD-1A68BABE9687}" sibTransId="{102A056C-87F7-4D20-84D2-D67FCAAE51A4}"/>
    <dgm:cxn modelId="{782A2B9C-2F82-4DAA-9AA7-F998DEE95BFB}" type="presOf" srcId="{204E2A01-EAF7-4D8F-A8EC-4A626C3D7CD7}" destId="{FFA9019D-1FD3-4CCF-9EAC-F8161B3F62FC}" srcOrd="1" destOrd="0" presId="urn:microsoft.com/office/officeart/2005/8/layout/gear1"/>
    <dgm:cxn modelId="{9CCB77AB-5AAD-44F3-923A-AF4E8BCD148A}" type="presOf" srcId="{B857870D-9C96-461B-8F76-C2FD186C5A90}" destId="{6760C856-AB13-4DDF-A177-6E7B9DF09E90}" srcOrd="2" destOrd="0" presId="urn:microsoft.com/office/officeart/2005/8/layout/gear1"/>
    <dgm:cxn modelId="{D4EFE2BB-258B-4F4A-B449-63098D303709}" type="presOf" srcId="{9678392D-0F85-4D35-8150-2BF4F52C07BD}" destId="{C4F7F63F-39E9-4694-B153-ABE0B3048CDF}" srcOrd="0" destOrd="0" presId="urn:microsoft.com/office/officeart/2005/8/layout/gear1"/>
    <dgm:cxn modelId="{EAA19BC5-235D-4516-AD68-9A44E256B6E3}" type="presOf" srcId="{393E1133-2E4C-4686-BD8E-0BE24A20FA13}" destId="{9903F977-26AF-44EB-BB57-7954DFAAB63D}" srcOrd="1" destOrd="0" presId="urn:microsoft.com/office/officeart/2005/8/layout/gear1"/>
    <dgm:cxn modelId="{6ABFDCC9-8FC3-490F-952A-36ADAC802E95}" type="presOf" srcId="{204E2A01-EAF7-4D8F-A8EC-4A626C3D7CD7}" destId="{8D9C30F0-6693-4DAA-B6A2-F5BE14B9BF25}" srcOrd="0" destOrd="0" presId="urn:microsoft.com/office/officeart/2005/8/layout/gear1"/>
    <dgm:cxn modelId="{C6D4A9E0-DDA4-49D5-B422-F954BA74E5DE}" type="presOf" srcId="{B857870D-9C96-461B-8F76-C2FD186C5A90}" destId="{28DB7BCF-0DEF-456B-A8E9-927309531BB1}" srcOrd="0" destOrd="0" presId="urn:microsoft.com/office/officeart/2005/8/layout/gear1"/>
    <dgm:cxn modelId="{6152BCF7-9A1B-4843-9DAC-C05AA25B8819}" type="presOf" srcId="{B857870D-9C96-461B-8F76-C2FD186C5A90}" destId="{8C796146-296B-4CDA-BCDB-EF9296055851}" srcOrd="3" destOrd="0" presId="urn:microsoft.com/office/officeart/2005/8/layout/gear1"/>
    <dgm:cxn modelId="{078350FB-3349-40C3-8128-C18F72B577EF}" type="presOf" srcId="{102A056C-87F7-4D20-84D2-D67FCAAE51A4}" destId="{5348D838-9622-4C58-B747-F45D92AD0E07}" srcOrd="0" destOrd="0" presId="urn:microsoft.com/office/officeart/2005/8/layout/gear1"/>
    <dgm:cxn modelId="{42EB9ACD-0DA2-4913-9144-25E842EE0739}" type="presParOf" srcId="{C351A773-A8F0-4C5D-B4F2-FE9F7A6F4EB6}" destId="{EB4F200E-E5E2-4A81-A7F1-D879C1DE8F45}" srcOrd="0" destOrd="0" presId="urn:microsoft.com/office/officeart/2005/8/layout/gear1"/>
    <dgm:cxn modelId="{3C216AAA-8FA5-4E3F-8F7F-3953CCC8BC4A}" type="presParOf" srcId="{C351A773-A8F0-4C5D-B4F2-FE9F7A6F4EB6}" destId="{9903F977-26AF-44EB-BB57-7954DFAAB63D}" srcOrd="1" destOrd="0" presId="urn:microsoft.com/office/officeart/2005/8/layout/gear1"/>
    <dgm:cxn modelId="{7394F3BC-3E7C-4DD6-B774-3BD9A08EF5F4}" type="presParOf" srcId="{C351A773-A8F0-4C5D-B4F2-FE9F7A6F4EB6}" destId="{D2387D88-5E88-49D9-8879-146274BF1CBB}" srcOrd="2" destOrd="0" presId="urn:microsoft.com/office/officeart/2005/8/layout/gear1"/>
    <dgm:cxn modelId="{C68149B7-5BF2-489B-9FAA-5E4B9E07786A}" type="presParOf" srcId="{C351A773-A8F0-4C5D-B4F2-FE9F7A6F4EB6}" destId="{8D9C30F0-6693-4DAA-B6A2-F5BE14B9BF25}" srcOrd="3" destOrd="0" presId="urn:microsoft.com/office/officeart/2005/8/layout/gear1"/>
    <dgm:cxn modelId="{E46ACC02-B9A3-4006-B22B-12D803DDEBEE}" type="presParOf" srcId="{C351A773-A8F0-4C5D-B4F2-FE9F7A6F4EB6}" destId="{FFA9019D-1FD3-4CCF-9EAC-F8161B3F62FC}" srcOrd="4" destOrd="0" presId="urn:microsoft.com/office/officeart/2005/8/layout/gear1"/>
    <dgm:cxn modelId="{3FFBD123-89BD-4E48-86E6-A065B31F9126}" type="presParOf" srcId="{C351A773-A8F0-4C5D-B4F2-FE9F7A6F4EB6}" destId="{AF930DED-28A0-4401-974C-1D21D930F77C}" srcOrd="5" destOrd="0" presId="urn:microsoft.com/office/officeart/2005/8/layout/gear1"/>
    <dgm:cxn modelId="{3DD7EADA-0E81-4B63-92F7-4CD0E87F3B87}" type="presParOf" srcId="{C351A773-A8F0-4C5D-B4F2-FE9F7A6F4EB6}" destId="{28DB7BCF-0DEF-456B-A8E9-927309531BB1}" srcOrd="6" destOrd="0" presId="urn:microsoft.com/office/officeart/2005/8/layout/gear1"/>
    <dgm:cxn modelId="{C02F24E4-B4DF-4586-84FD-6EC06497222C}" type="presParOf" srcId="{C351A773-A8F0-4C5D-B4F2-FE9F7A6F4EB6}" destId="{279B9871-B55E-4F41-AA82-82383137288A}" srcOrd="7" destOrd="0" presId="urn:microsoft.com/office/officeart/2005/8/layout/gear1"/>
    <dgm:cxn modelId="{FF34D036-0C30-40F4-A34A-B95E9551AEAD}" type="presParOf" srcId="{C351A773-A8F0-4C5D-B4F2-FE9F7A6F4EB6}" destId="{6760C856-AB13-4DDF-A177-6E7B9DF09E90}" srcOrd="8" destOrd="0" presId="urn:microsoft.com/office/officeart/2005/8/layout/gear1"/>
    <dgm:cxn modelId="{F91039CC-0780-4BCC-B47B-5C669FCEDBF4}" type="presParOf" srcId="{C351A773-A8F0-4C5D-B4F2-FE9F7A6F4EB6}" destId="{8C796146-296B-4CDA-BCDB-EF9296055851}" srcOrd="9" destOrd="0" presId="urn:microsoft.com/office/officeart/2005/8/layout/gear1"/>
    <dgm:cxn modelId="{0EB38F05-ED82-4B2A-9949-42ADABD14261}" type="presParOf" srcId="{C351A773-A8F0-4C5D-B4F2-FE9F7A6F4EB6}" destId="{5348D838-9622-4C58-B747-F45D92AD0E07}" srcOrd="10" destOrd="0" presId="urn:microsoft.com/office/officeart/2005/8/layout/gear1"/>
    <dgm:cxn modelId="{C9CC0F2A-ED20-406E-815E-0BF9E71FB694}" type="presParOf" srcId="{C351A773-A8F0-4C5D-B4F2-FE9F7A6F4EB6}" destId="{C4F7F63F-39E9-4694-B153-ABE0B3048CDF}" srcOrd="11" destOrd="0" presId="urn:microsoft.com/office/officeart/2005/8/layout/gear1"/>
    <dgm:cxn modelId="{ADCB48EE-C9E2-4883-AE02-B43F3726A78D}" type="presParOf" srcId="{C351A773-A8F0-4C5D-B4F2-FE9F7A6F4EB6}" destId="{4A0E2F39-AC9E-4980-BB78-121BC53DF7BC}" srcOrd="12" destOrd="0" presId="urn:microsoft.com/office/officeart/2005/8/layout/gear1"/>
  </dgm:cxnLst>
  <dgm:bg>
    <a:effectLst>
      <a:innerShdw blurRad="63500" dist="50800" dir="18900000">
        <a:prstClr val="black">
          <a:alpha val="50000"/>
        </a:prstClr>
      </a:inn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96CC14-C32E-46ED-8357-15162C3427AB}" type="doc">
      <dgm:prSet loTypeId="urn:microsoft.com/office/officeart/2005/8/layout/l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651CF8D-45DE-4A83-995B-A21501DAF856}">
      <dgm:prSet phldrT="[Text]" custT="1"/>
      <dgm:spPr/>
      <dgm:t>
        <a:bodyPr/>
        <a:lstStyle/>
        <a:p>
          <a:r>
            <a:rPr lang="en-US" sz="3600" b="1" dirty="0"/>
            <a:t>2017</a:t>
          </a:r>
          <a:endParaRPr lang="en-US" sz="4000" b="1" dirty="0"/>
        </a:p>
      </dgm:t>
    </dgm:pt>
    <dgm:pt modelId="{09A37AB9-1596-45E3-AC6A-E77CD196DD81}" type="parTrans" cxnId="{FC386A52-8748-41EA-8B29-D1F14ADCC1CA}">
      <dgm:prSet/>
      <dgm:spPr/>
      <dgm:t>
        <a:bodyPr/>
        <a:lstStyle/>
        <a:p>
          <a:endParaRPr lang="en-US"/>
        </a:p>
      </dgm:t>
    </dgm:pt>
    <dgm:pt modelId="{90A4C1C0-05BA-4EA7-9002-DEA82522DF70}" type="sibTrans" cxnId="{FC386A52-8748-41EA-8B29-D1F14ADCC1CA}">
      <dgm:prSet/>
      <dgm:spPr/>
      <dgm:t>
        <a:bodyPr/>
        <a:lstStyle/>
        <a:p>
          <a:endParaRPr lang="en-US"/>
        </a:p>
      </dgm:t>
    </dgm:pt>
    <dgm:pt modelId="{6CDD67E0-B197-438E-B7A7-E6C87FFF7491}">
      <dgm:prSet phldrT="[Text]" custT="1"/>
      <dgm:spPr/>
      <dgm:t>
        <a:bodyPr/>
        <a:lstStyle/>
        <a:p>
          <a:r>
            <a:rPr lang="en-US" sz="3600" b="1" dirty="0"/>
            <a:t>2018</a:t>
          </a:r>
        </a:p>
      </dgm:t>
    </dgm:pt>
    <dgm:pt modelId="{83E98CA4-1D2E-434B-9F8A-F8ACE36C62BA}" type="parTrans" cxnId="{85470152-9EEF-4BE6-ABA0-A6F470E66F8B}">
      <dgm:prSet/>
      <dgm:spPr/>
      <dgm:t>
        <a:bodyPr/>
        <a:lstStyle/>
        <a:p>
          <a:endParaRPr lang="en-US"/>
        </a:p>
      </dgm:t>
    </dgm:pt>
    <dgm:pt modelId="{7BAB67B7-4B6B-43CD-B789-7F6002B57722}" type="sibTrans" cxnId="{85470152-9EEF-4BE6-ABA0-A6F470E66F8B}">
      <dgm:prSet/>
      <dgm:spPr/>
      <dgm:t>
        <a:bodyPr/>
        <a:lstStyle/>
        <a:p>
          <a:endParaRPr lang="en-US"/>
        </a:p>
      </dgm:t>
    </dgm:pt>
    <dgm:pt modelId="{8BF69732-563D-4402-9CF2-AEBFE8DAE7FE}">
      <dgm:prSet phldrT="[Text]"/>
      <dgm:spPr/>
      <dgm:t>
        <a:bodyPr/>
        <a:lstStyle/>
        <a:p>
          <a:r>
            <a:rPr lang="en-US" dirty="0"/>
            <a:t>3,000,000 Users</a:t>
          </a:r>
        </a:p>
      </dgm:t>
    </dgm:pt>
    <dgm:pt modelId="{E78EB453-4355-41A3-967B-CDCB94347BC2}" type="parTrans" cxnId="{85EED738-8200-4B51-91C6-037E67945D2E}">
      <dgm:prSet/>
      <dgm:spPr/>
      <dgm:t>
        <a:bodyPr/>
        <a:lstStyle/>
        <a:p>
          <a:endParaRPr lang="en-US"/>
        </a:p>
      </dgm:t>
    </dgm:pt>
    <dgm:pt modelId="{B592A06A-B5D3-49C3-BC4E-5C169ABFDC6F}" type="sibTrans" cxnId="{85EED738-8200-4B51-91C6-037E67945D2E}">
      <dgm:prSet/>
      <dgm:spPr/>
      <dgm:t>
        <a:bodyPr/>
        <a:lstStyle/>
        <a:p>
          <a:endParaRPr lang="en-US"/>
        </a:p>
      </dgm:t>
    </dgm:pt>
    <dgm:pt modelId="{969C420A-48CA-4E9E-AC72-14752E66C593}">
      <dgm:prSet phldrT="[Text]" custT="1"/>
      <dgm:spPr/>
      <dgm:t>
        <a:bodyPr/>
        <a:lstStyle/>
        <a:p>
          <a:r>
            <a:rPr lang="en-US" sz="3600" b="1" dirty="0"/>
            <a:t>2019</a:t>
          </a:r>
        </a:p>
      </dgm:t>
    </dgm:pt>
    <dgm:pt modelId="{CD445460-30D0-4940-89CE-B7724B4E0D7D}" type="parTrans" cxnId="{C99D4194-5622-4CF8-A3AC-EC61ECDD69E6}">
      <dgm:prSet/>
      <dgm:spPr/>
      <dgm:t>
        <a:bodyPr/>
        <a:lstStyle/>
        <a:p>
          <a:endParaRPr lang="en-US"/>
        </a:p>
      </dgm:t>
    </dgm:pt>
    <dgm:pt modelId="{7D2CBD93-48C8-45A4-85B9-E1D313C481E2}" type="sibTrans" cxnId="{C99D4194-5622-4CF8-A3AC-EC61ECDD69E6}">
      <dgm:prSet/>
      <dgm:spPr/>
      <dgm:t>
        <a:bodyPr/>
        <a:lstStyle/>
        <a:p>
          <a:endParaRPr lang="en-US"/>
        </a:p>
      </dgm:t>
    </dgm:pt>
    <dgm:pt modelId="{60A17C7F-3C52-4D24-B4C7-BAA67C6EC4E0}">
      <dgm:prSet phldrT="[Text]"/>
      <dgm:spPr/>
      <dgm:t>
        <a:bodyPr/>
        <a:lstStyle/>
        <a:p>
          <a:r>
            <a:rPr lang="en-US" dirty="0"/>
            <a:t>Initiation</a:t>
          </a:r>
        </a:p>
      </dgm:t>
    </dgm:pt>
    <dgm:pt modelId="{029ADF8F-2411-4E3B-A10D-6298344135A9}" type="parTrans" cxnId="{6792EF9B-4D2B-4D0C-8F62-DDAF568671F7}">
      <dgm:prSet/>
      <dgm:spPr/>
      <dgm:t>
        <a:bodyPr/>
        <a:lstStyle/>
        <a:p>
          <a:endParaRPr lang="en-US"/>
        </a:p>
      </dgm:t>
    </dgm:pt>
    <dgm:pt modelId="{9FD60D8D-D36A-4B92-906F-7AE82B00E368}" type="sibTrans" cxnId="{6792EF9B-4D2B-4D0C-8F62-DDAF568671F7}">
      <dgm:prSet/>
      <dgm:spPr/>
      <dgm:t>
        <a:bodyPr/>
        <a:lstStyle/>
        <a:p>
          <a:endParaRPr lang="en-US"/>
        </a:p>
      </dgm:t>
    </dgm:pt>
    <dgm:pt modelId="{117F21DE-D51B-4372-90A9-E588F4F12F2C}">
      <dgm:prSet phldrT="[Text]"/>
      <dgm:spPr/>
      <dgm:t>
        <a:bodyPr/>
        <a:lstStyle/>
        <a:p>
          <a:r>
            <a:rPr lang="en-US" dirty="0"/>
            <a:t>Ready for Market</a:t>
          </a:r>
        </a:p>
      </dgm:t>
    </dgm:pt>
    <dgm:pt modelId="{E6140DC7-83E8-4434-B189-812BEA2FB86C}" type="parTrans" cxnId="{B945C61E-C6A8-4148-909F-4C066D27D1F6}">
      <dgm:prSet/>
      <dgm:spPr/>
      <dgm:t>
        <a:bodyPr/>
        <a:lstStyle/>
        <a:p>
          <a:endParaRPr lang="en-US"/>
        </a:p>
      </dgm:t>
    </dgm:pt>
    <dgm:pt modelId="{F6AEEEA7-A2BB-4626-AF66-26D82112CA20}" type="sibTrans" cxnId="{B945C61E-C6A8-4148-909F-4C066D27D1F6}">
      <dgm:prSet/>
      <dgm:spPr/>
      <dgm:t>
        <a:bodyPr/>
        <a:lstStyle/>
        <a:p>
          <a:endParaRPr lang="en-US"/>
        </a:p>
      </dgm:t>
    </dgm:pt>
    <dgm:pt modelId="{8EE56DD0-E5BC-4E52-B87A-C03187CFE224}">
      <dgm:prSet phldrT="[Text]"/>
      <dgm:spPr/>
      <dgm:t>
        <a:bodyPr/>
        <a:lstStyle/>
        <a:p>
          <a:r>
            <a:rPr lang="en-US" dirty="0"/>
            <a:t>Beta App</a:t>
          </a:r>
        </a:p>
      </dgm:t>
    </dgm:pt>
    <dgm:pt modelId="{AC3B1A0A-057A-4587-B78A-ECAE719FCE8C}" type="parTrans" cxnId="{E131AE21-FF44-4E79-A30D-BD67EE168EFE}">
      <dgm:prSet/>
      <dgm:spPr/>
      <dgm:t>
        <a:bodyPr/>
        <a:lstStyle/>
        <a:p>
          <a:endParaRPr lang="en-US"/>
        </a:p>
      </dgm:t>
    </dgm:pt>
    <dgm:pt modelId="{04529257-F6A8-4D95-9190-7E79E5E01E97}" type="sibTrans" cxnId="{E131AE21-FF44-4E79-A30D-BD67EE168EFE}">
      <dgm:prSet/>
      <dgm:spPr/>
      <dgm:t>
        <a:bodyPr/>
        <a:lstStyle/>
        <a:p>
          <a:endParaRPr lang="en-US"/>
        </a:p>
      </dgm:t>
    </dgm:pt>
    <dgm:pt modelId="{E9DDE55E-593B-4819-99F1-862E97B95033}">
      <dgm:prSet phldrT="[Text]"/>
      <dgm:spPr/>
      <dgm:t>
        <a:bodyPr/>
        <a:lstStyle/>
        <a:p>
          <a:r>
            <a:rPr lang="en-US" dirty="0"/>
            <a:t>Expending content</a:t>
          </a:r>
        </a:p>
      </dgm:t>
    </dgm:pt>
    <dgm:pt modelId="{09EBE238-693D-48AF-BD6A-8D63925E6097}" type="parTrans" cxnId="{03C41ABF-BB4B-47F4-89E4-19B17D290C96}">
      <dgm:prSet/>
      <dgm:spPr/>
      <dgm:t>
        <a:bodyPr/>
        <a:lstStyle/>
        <a:p>
          <a:endParaRPr lang="en-US"/>
        </a:p>
      </dgm:t>
    </dgm:pt>
    <dgm:pt modelId="{01A54FF4-6083-4080-AF4C-91E6C2C28BDF}" type="sibTrans" cxnId="{03C41ABF-BB4B-47F4-89E4-19B17D290C96}">
      <dgm:prSet/>
      <dgm:spPr/>
      <dgm:t>
        <a:bodyPr/>
        <a:lstStyle/>
        <a:p>
          <a:endParaRPr lang="en-US"/>
        </a:p>
      </dgm:t>
    </dgm:pt>
    <dgm:pt modelId="{C800F46C-7019-4EA6-9FC4-0712832928B7}">
      <dgm:prSet phldrT="[Text]"/>
      <dgm:spPr/>
      <dgm:t>
        <a:bodyPr/>
        <a:lstStyle/>
        <a:p>
          <a:r>
            <a:rPr lang="en-US" dirty="0"/>
            <a:t>Launching in USA</a:t>
          </a:r>
        </a:p>
      </dgm:t>
    </dgm:pt>
    <dgm:pt modelId="{8D544068-DCA3-4298-A335-945F9B2FF07D}" type="parTrans" cxnId="{835EB4E1-30C9-4E05-8CF9-46CAEAD44485}">
      <dgm:prSet/>
      <dgm:spPr/>
      <dgm:t>
        <a:bodyPr/>
        <a:lstStyle/>
        <a:p>
          <a:endParaRPr lang="en-US"/>
        </a:p>
      </dgm:t>
    </dgm:pt>
    <dgm:pt modelId="{4B4B5531-E973-4A10-9D7D-01084462E3B7}" type="sibTrans" cxnId="{835EB4E1-30C9-4E05-8CF9-46CAEAD44485}">
      <dgm:prSet/>
      <dgm:spPr/>
      <dgm:t>
        <a:bodyPr/>
        <a:lstStyle/>
        <a:p>
          <a:endParaRPr lang="en-US"/>
        </a:p>
      </dgm:t>
    </dgm:pt>
    <dgm:pt modelId="{EB2D0B6B-0203-4BDD-BDF6-754310F4C3AF}">
      <dgm:prSet phldrT="[Text]" custT="1"/>
      <dgm:spPr/>
      <dgm:t>
        <a:bodyPr spcFirstLastPara="0" vert="horz" wrap="square" lIns="20320" tIns="10160" rIns="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1,000,000 Users</a:t>
          </a:r>
          <a:endParaRPr lang="en-US" sz="2000" kern="1200" dirty="0">
            <a:latin typeface="Calibri" panose="020F0502020204030204"/>
            <a:ea typeface="+mn-ea"/>
            <a:cs typeface="+mn-cs"/>
          </a:endParaRPr>
        </a:p>
      </dgm:t>
    </dgm:pt>
    <dgm:pt modelId="{C5D011FA-84D3-4AF1-9C81-916AD8D98866}" type="sibTrans" cxnId="{D8767706-8CAF-424F-9FD1-079D31CCBBCB}">
      <dgm:prSet/>
      <dgm:spPr/>
      <dgm:t>
        <a:bodyPr/>
        <a:lstStyle/>
        <a:p>
          <a:endParaRPr lang="en-US"/>
        </a:p>
      </dgm:t>
    </dgm:pt>
    <dgm:pt modelId="{27E89820-E3F1-4EA6-8069-DAEDE3D65933}" type="parTrans" cxnId="{D8767706-8CAF-424F-9FD1-079D31CCBBCB}">
      <dgm:prSet/>
      <dgm:spPr/>
      <dgm:t>
        <a:bodyPr/>
        <a:lstStyle/>
        <a:p>
          <a:endParaRPr lang="en-US"/>
        </a:p>
      </dgm:t>
    </dgm:pt>
    <dgm:pt modelId="{E14A1729-33B6-4D72-AB10-9F526C2DAFD3}">
      <dgm:prSet phldrT="[Text]" custT="1"/>
      <dgm:spPr/>
      <dgm:t>
        <a:bodyPr spcFirstLastPara="0" vert="horz" wrap="square" lIns="20320" tIns="10160" rIns="0" bIns="10160" numCol="1" spcCol="1270" anchor="ctr" anchorCtr="0"/>
        <a:lstStyle/>
        <a:p>
          <a:r>
            <a:rPr lang="en-US" sz="1600" b="0" kern="1200" dirty="0">
              <a:latin typeface="+mn-lt"/>
              <a:ea typeface="+mn-ea"/>
              <a:cs typeface="+mn-cs"/>
            </a:rPr>
            <a:t>Popular</a:t>
          </a:r>
          <a:r>
            <a:rPr lang="en-US" sz="1600" b="0" kern="1200" dirty="0">
              <a:latin typeface="+mn-lt"/>
            </a:rPr>
            <a:t> Worldwide Solution</a:t>
          </a:r>
        </a:p>
      </dgm:t>
    </dgm:pt>
    <dgm:pt modelId="{06B9C09F-5F51-4C26-BC00-F0CD5BF89A4A}" type="parTrans" cxnId="{F1B92DC7-8FC7-4315-867D-571150E37B4A}">
      <dgm:prSet/>
      <dgm:spPr/>
      <dgm:t>
        <a:bodyPr/>
        <a:lstStyle/>
        <a:p>
          <a:pPr rtl="1"/>
          <a:endParaRPr lang="he-IL"/>
        </a:p>
      </dgm:t>
    </dgm:pt>
    <dgm:pt modelId="{30DDF42D-CA3A-4323-BED3-FB3F145EA5F8}" type="sibTrans" cxnId="{F1B92DC7-8FC7-4315-867D-571150E37B4A}">
      <dgm:prSet/>
      <dgm:spPr/>
      <dgm:t>
        <a:bodyPr/>
        <a:lstStyle/>
        <a:p>
          <a:pPr rtl="1"/>
          <a:endParaRPr lang="he-IL"/>
        </a:p>
      </dgm:t>
    </dgm:pt>
    <dgm:pt modelId="{4E9FFFE3-CF6A-42C3-BE6F-9181315DCE80}">
      <dgm:prSet phldrT="[Text]"/>
      <dgm:spPr/>
      <dgm:t>
        <a:bodyPr/>
        <a:lstStyle/>
        <a:p>
          <a:r>
            <a:rPr lang="en-US" dirty="0"/>
            <a:t>100,000 users </a:t>
          </a:r>
        </a:p>
      </dgm:t>
    </dgm:pt>
    <dgm:pt modelId="{CD2ACC0A-5DC7-425D-81AC-484AAD4E7577}" type="parTrans" cxnId="{D70EBDCE-33F8-4014-AA86-7D3BE3E335FC}">
      <dgm:prSet/>
      <dgm:spPr/>
      <dgm:t>
        <a:bodyPr/>
        <a:lstStyle/>
        <a:p>
          <a:pPr rtl="1"/>
          <a:endParaRPr lang="he-IL"/>
        </a:p>
      </dgm:t>
    </dgm:pt>
    <dgm:pt modelId="{F86AB562-F912-4BF5-BEA6-9BA1936321A4}" type="sibTrans" cxnId="{D70EBDCE-33F8-4014-AA86-7D3BE3E335FC}">
      <dgm:prSet/>
      <dgm:spPr/>
      <dgm:t>
        <a:bodyPr/>
        <a:lstStyle/>
        <a:p>
          <a:pPr rtl="1"/>
          <a:endParaRPr lang="he-IL"/>
        </a:p>
      </dgm:t>
    </dgm:pt>
    <dgm:pt modelId="{26E11730-3165-4F61-973B-A3BA8A958927}">
      <dgm:prSet phldrT="[Text]"/>
      <dgm:spPr/>
      <dgm:t>
        <a:bodyPr/>
        <a:lstStyle/>
        <a:p>
          <a:r>
            <a:rPr lang="en-US" dirty="0"/>
            <a:t>Expending in USA</a:t>
          </a:r>
        </a:p>
      </dgm:t>
    </dgm:pt>
    <dgm:pt modelId="{156CCB13-3425-4D27-A3FF-E2115FAE5A45}" type="sibTrans" cxnId="{FBAF29BA-A349-4F63-976D-DE827B03A6D6}">
      <dgm:prSet/>
      <dgm:spPr/>
      <dgm:t>
        <a:bodyPr/>
        <a:lstStyle/>
        <a:p>
          <a:endParaRPr lang="en-US"/>
        </a:p>
      </dgm:t>
    </dgm:pt>
    <dgm:pt modelId="{BF0A6675-B879-4888-9326-E739FFE67D4E}" type="parTrans" cxnId="{FBAF29BA-A349-4F63-976D-DE827B03A6D6}">
      <dgm:prSet/>
      <dgm:spPr/>
      <dgm:t>
        <a:bodyPr/>
        <a:lstStyle/>
        <a:p>
          <a:endParaRPr lang="en-US"/>
        </a:p>
      </dgm:t>
    </dgm:pt>
    <dgm:pt modelId="{79B4BA8B-14F3-4D1E-868D-B82676EE1FD9}">
      <dgm:prSet phldrT="[Text]"/>
      <dgm:spPr/>
      <dgm:t>
        <a:bodyPr/>
        <a:lstStyle/>
        <a:p>
          <a:r>
            <a:rPr lang="en-US" dirty="0"/>
            <a:t>15,000,000</a:t>
          </a:r>
        </a:p>
        <a:p>
          <a:r>
            <a:rPr lang="en-US" dirty="0"/>
            <a:t>Users</a:t>
          </a:r>
        </a:p>
      </dgm:t>
    </dgm:pt>
    <dgm:pt modelId="{E5D05B4C-6327-4571-976A-551A401C677B}" type="sibTrans" cxnId="{C59D3E94-1D77-410E-BC0E-0A93609545C2}">
      <dgm:prSet/>
      <dgm:spPr/>
      <dgm:t>
        <a:bodyPr/>
        <a:lstStyle/>
        <a:p>
          <a:endParaRPr lang="en-US"/>
        </a:p>
      </dgm:t>
    </dgm:pt>
    <dgm:pt modelId="{AC1AA7AD-9D29-4FF7-AD22-5644B1F3AFBE}" type="parTrans" cxnId="{C59D3E94-1D77-410E-BC0E-0A93609545C2}">
      <dgm:prSet/>
      <dgm:spPr/>
      <dgm:t>
        <a:bodyPr/>
        <a:lstStyle/>
        <a:p>
          <a:endParaRPr lang="en-US"/>
        </a:p>
      </dgm:t>
    </dgm:pt>
    <dgm:pt modelId="{04D4C367-1469-4772-851C-6921E6A53694}">
      <dgm:prSet/>
      <dgm:spPr/>
      <dgm:t>
        <a:bodyPr/>
        <a:lstStyle/>
        <a:p>
          <a:pPr rtl="1"/>
          <a:r>
            <a:rPr lang="en-US"/>
            <a:t>Massive Marketing</a:t>
          </a:r>
          <a:endParaRPr lang="he-IL"/>
        </a:p>
      </dgm:t>
    </dgm:pt>
    <dgm:pt modelId="{3561559F-6D13-47CF-8E14-753AA42490A5}" type="parTrans" cxnId="{0868477D-785F-4F41-876F-E639A4F8B202}">
      <dgm:prSet/>
      <dgm:spPr/>
      <dgm:t>
        <a:bodyPr/>
        <a:lstStyle/>
        <a:p>
          <a:pPr rtl="1"/>
          <a:endParaRPr lang="he-IL"/>
        </a:p>
      </dgm:t>
    </dgm:pt>
    <dgm:pt modelId="{912F44DA-72BF-4983-81FD-0BB24E56741D}" type="sibTrans" cxnId="{0868477D-785F-4F41-876F-E639A4F8B202}">
      <dgm:prSet/>
      <dgm:spPr/>
      <dgm:t>
        <a:bodyPr/>
        <a:lstStyle/>
        <a:p>
          <a:pPr rtl="1"/>
          <a:endParaRPr lang="he-IL"/>
        </a:p>
      </dgm:t>
    </dgm:pt>
    <dgm:pt modelId="{C7E8A772-9EAB-4401-8F9F-2C0110F58686}" type="pres">
      <dgm:prSet presAssocID="{7496CC14-C32E-46ED-8357-15162C3427A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E7D0422C-BF02-4801-998B-6124B883BD50}" type="pres">
      <dgm:prSet presAssocID="{8651CF8D-45DE-4A83-995B-A21501DAF856}" presName="horFlow" presStyleCnt="0"/>
      <dgm:spPr/>
    </dgm:pt>
    <dgm:pt modelId="{8D5385DC-8515-4737-88FD-BDD695706647}" type="pres">
      <dgm:prSet presAssocID="{8651CF8D-45DE-4A83-995B-A21501DAF856}" presName="bigChev" presStyleLbl="node1" presStyleIdx="0" presStyleCnt="4" custScaleX="83938" custScaleY="83938"/>
      <dgm:spPr/>
    </dgm:pt>
    <dgm:pt modelId="{C2898C3F-F06B-4AA8-AE98-42D5E6A10C0D}" type="pres">
      <dgm:prSet presAssocID="{029ADF8F-2411-4E3B-A10D-6298344135A9}" presName="parTrans" presStyleCnt="0"/>
      <dgm:spPr/>
    </dgm:pt>
    <dgm:pt modelId="{6093F845-A536-4E26-94B4-489069CE78B2}" type="pres">
      <dgm:prSet presAssocID="{60A17C7F-3C52-4D24-B4C7-BAA67C6EC4E0}" presName="node" presStyleLbl="alignAccFollowNode1" presStyleIdx="0" presStyleCnt="11">
        <dgm:presLayoutVars>
          <dgm:bulletEnabled val="1"/>
        </dgm:presLayoutVars>
      </dgm:prSet>
      <dgm:spPr/>
    </dgm:pt>
    <dgm:pt modelId="{7AAB3F86-DBEB-463A-B7F1-E099BF8A99BF}" type="pres">
      <dgm:prSet presAssocID="{9FD60D8D-D36A-4B92-906F-7AE82B00E368}" presName="sibTrans" presStyleCnt="0"/>
      <dgm:spPr/>
    </dgm:pt>
    <dgm:pt modelId="{4537A989-2725-4262-B1A3-B10C894900E5}" type="pres">
      <dgm:prSet presAssocID="{117F21DE-D51B-4372-90A9-E588F4F12F2C}" presName="node" presStyleLbl="alignAccFollowNode1" presStyleIdx="1" presStyleCnt="11">
        <dgm:presLayoutVars>
          <dgm:bulletEnabled val="1"/>
        </dgm:presLayoutVars>
      </dgm:prSet>
      <dgm:spPr/>
    </dgm:pt>
    <dgm:pt modelId="{9D1DC0F4-D708-4B05-8FC2-D04BE31EAE24}" type="pres">
      <dgm:prSet presAssocID="{F6AEEEA7-A2BB-4626-AF66-26D82112CA20}" presName="sibTrans" presStyleCnt="0"/>
      <dgm:spPr/>
    </dgm:pt>
    <dgm:pt modelId="{605FE342-6FFF-4DD1-BE43-C89849A72671}" type="pres">
      <dgm:prSet presAssocID="{8EE56DD0-E5BC-4E52-B87A-C03187CFE224}" presName="node" presStyleLbl="alignAccFollowNode1" presStyleIdx="2" presStyleCnt="11">
        <dgm:presLayoutVars>
          <dgm:bulletEnabled val="1"/>
        </dgm:presLayoutVars>
      </dgm:prSet>
      <dgm:spPr/>
    </dgm:pt>
    <dgm:pt modelId="{49DEFC8C-C03A-4DB9-9A84-2B7A140D176C}" type="pres">
      <dgm:prSet presAssocID="{04529257-F6A8-4D95-9190-7E79E5E01E97}" presName="sibTrans" presStyleCnt="0"/>
      <dgm:spPr/>
    </dgm:pt>
    <dgm:pt modelId="{16536246-681F-40EF-8697-C494EC158732}" type="pres">
      <dgm:prSet presAssocID="{4E9FFFE3-CF6A-42C3-BE6F-9181315DCE80}" presName="node" presStyleLbl="alignAccFollowNode1" presStyleIdx="3" presStyleCnt="11">
        <dgm:presLayoutVars>
          <dgm:bulletEnabled val="1"/>
        </dgm:presLayoutVars>
      </dgm:prSet>
      <dgm:spPr/>
    </dgm:pt>
    <dgm:pt modelId="{F11B2A80-D1AB-4DEA-A49F-E67054DA410D}" type="pres">
      <dgm:prSet presAssocID="{8651CF8D-45DE-4A83-995B-A21501DAF856}" presName="vSp" presStyleCnt="0"/>
      <dgm:spPr/>
    </dgm:pt>
    <dgm:pt modelId="{AE671F30-11FB-414D-BEBA-45724FAB8F45}" type="pres">
      <dgm:prSet presAssocID="{6CDD67E0-B197-438E-B7A7-E6C87FFF7491}" presName="horFlow" presStyleCnt="0"/>
      <dgm:spPr/>
    </dgm:pt>
    <dgm:pt modelId="{6A3C8803-878D-4EC9-95BA-97A7787B7BC3}" type="pres">
      <dgm:prSet presAssocID="{6CDD67E0-B197-438E-B7A7-E6C87FFF7491}" presName="bigChev" presStyleLbl="node1" presStyleIdx="1" presStyleCnt="4" custScaleX="83938" custScaleY="83938"/>
      <dgm:spPr/>
    </dgm:pt>
    <dgm:pt modelId="{1570960A-AAA4-4D8C-897B-978144CB5C42}" type="pres">
      <dgm:prSet presAssocID="{8D544068-DCA3-4298-A335-945F9B2FF07D}" presName="parTrans" presStyleCnt="0"/>
      <dgm:spPr/>
    </dgm:pt>
    <dgm:pt modelId="{DC51755A-59FE-4C04-BF81-3C80296A5594}" type="pres">
      <dgm:prSet presAssocID="{C800F46C-7019-4EA6-9FC4-0712832928B7}" presName="node" presStyleLbl="alignAccFollowNode1" presStyleIdx="4" presStyleCnt="11">
        <dgm:presLayoutVars>
          <dgm:bulletEnabled val="1"/>
        </dgm:presLayoutVars>
      </dgm:prSet>
      <dgm:spPr/>
    </dgm:pt>
    <dgm:pt modelId="{E85CE8F3-4ED0-4A28-BD02-D612854CEF69}" type="pres">
      <dgm:prSet presAssocID="{4B4B5531-E973-4A10-9D7D-01084462E3B7}" presName="sibTrans" presStyleCnt="0"/>
      <dgm:spPr/>
    </dgm:pt>
    <dgm:pt modelId="{DD15A0CC-460B-4B66-8C9C-1D84CD9EDCD5}" type="pres">
      <dgm:prSet presAssocID="{04D4C367-1469-4772-851C-6921E6A53694}" presName="node" presStyleLbl="alignAccFollowNode1" presStyleIdx="5" presStyleCnt="11">
        <dgm:presLayoutVars>
          <dgm:bulletEnabled val="1"/>
        </dgm:presLayoutVars>
      </dgm:prSet>
      <dgm:spPr/>
    </dgm:pt>
    <dgm:pt modelId="{460FA859-065C-40AD-9705-89930C4E2CEF}" type="pres">
      <dgm:prSet presAssocID="{912F44DA-72BF-4983-81FD-0BB24E56741D}" presName="sibTrans" presStyleCnt="0"/>
      <dgm:spPr/>
    </dgm:pt>
    <dgm:pt modelId="{9D409BD8-D00D-4E94-81B7-1CEA0DBFD42E}" type="pres">
      <dgm:prSet presAssocID="{EB2D0B6B-0203-4BDD-BDF6-754310F4C3AF}" presName="node" presStyleLbl="alignAccFollowNode1" presStyleIdx="6" presStyleCnt="11">
        <dgm:presLayoutVars>
          <dgm:bulletEnabled val="1"/>
        </dgm:presLayoutVars>
      </dgm:prSet>
      <dgm:spPr>
        <a:xfrm>
          <a:off x="3161884" y="1468307"/>
          <a:ext cx="1655667" cy="662267"/>
        </a:xfrm>
        <a:prstGeom prst="chevron">
          <a:avLst/>
        </a:prstGeom>
      </dgm:spPr>
    </dgm:pt>
    <dgm:pt modelId="{10A89965-41C0-4E69-83C6-73209AAAEE48}" type="pres">
      <dgm:prSet presAssocID="{C5D011FA-84D3-4AF1-9C81-916AD8D98866}" presName="sibTrans" presStyleCnt="0"/>
      <dgm:spPr/>
    </dgm:pt>
    <dgm:pt modelId="{BCB05AC2-18D2-405D-AC27-40D59696AE5B}" type="pres">
      <dgm:prSet presAssocID="{E9DDE55E-593B-4819-99F1-862E97B95033}" presName="node" presStyleLbl="alignAccFollowNode1" presStyleIdx="7" presStyleCnt="11">
        <dgm:presLayoutVars>
          <dgm:bulletEnabled val="1"/>
        </dgm:presLayoutVars>
      </dgm:prSet>
      <dgm:spPr/>
    </dgm:pt>
    <dgm:pt modelId="{A5C19610-B0CA-4343-B3D0-C188A9AF423B}" type="pres">
      <dgm:prSet presAssocID="{01A54FF4-6083-4080-AF4C-91E6C2C28BDF}" presName="sibTrans" presStyleCnt="0"/>
      <dgm:spPr/>
    </dgm:pt>
    <dgm:pt modelId="{81906417-5825-4A72-93C8-2F22B6AEEBD6}" type="pres">
      <dgm:prSet presAssocID="{8BF69732-563D-4402-9CF2-AEBFE8DAE7FE}" presName="node" presStyleLbl="alignAccFollowNode1" presStyleIdx="8" presStyleCnt="11">
        <dgm:presLayoutVars>
          <dgm:bulletEnabled val="1"/>
        </dgm:presLayoutVars>
      </dgm:prSet>
      <dgm:spPr/>
    </dgm:pt>
    <dgm:pt modelId="{872A33BA-B015-454D-8F2A-A5AEF9079CFB}" type="pres">
      <dgm:prSet presAssocID="{6CDD67E0-B197-438E-B7A7-E6C87FFF7491}" presName="vSp" presStyleCnt="0"/>
      <dgm:spPr/>
    </dgm:pt>
    <dgm:pt modelId="{7273F8B6-8070-43C2-92FD-DE271BABFD05}" type="pres">
      <dgm:prSet presAssocID="{969C420A-48CA-4E9E-AC72-14752E66C593}" presName="horFlow" presStyleCnt="0"/>
      <dgm:spPr/>
    </dgm:pt>
    <dgm:pt modelId="{A06F7D2B-1451-40A5-A1CA-6904DAC677C1}" type="pres">
      <dgm:prSet presAssocID="{969C420A-48CA-4E9E-AC72-14752E66C593}" presName="bigChev" presStyleLbl="node1" presStyleIdx="2" presStyleCnt="4" custScaleX="83938" custScaleY="83938"/>
      <dgm:spPr/>
    </dgm:pt>
    <dgm:pt modelId="{5DFC6466-ACCE-43BD-8BF5-DCC0B63AD8E7}" type="pres">
      <dgm:prSet presAssocID="{BF0A6675-B879-4888-9326-E739FFE67D4E}" presName="parTrans" presStyleCnt="0"/>
      <dgm:spPr/>
    </dgm:pt>
    <dgm:pt modelId="{84F46561-3699-4D3D-8056-E0D9185562AD}" type="pres">
      <dgm:prSet presAssocID="{26E11730-3165-4F61-973B-A3BA8A958927}" presName="node" presStyleLbl="alignAccFollowNode1" presStyleIdx="9" presStyleCnt="11">
        <dgm:presLayoutVars>
          <dgm:bulletEnabled val="1"/>
        </dgm:presLayoutVars>
      </dgm:prSet>
      <dgm:spPr/>
    </dgm:pt>
    <dgm:pt modelId="{BCD0F0E5-F97A-40AD-AE9E-526B6967A9AF}" type="pres">
      <dgm:prSet presAssocID="{156CCB13-3425-4D27-A3FF-E2115FAE5A45}" presName="sibTrans" presStyleCnt="0"/>
      <dgm:spPr/>
    </dgm:pt>
    <dgm:pt modelId="{03FB0125-0E86-4310-A3F6-BAB211DD009C}" type="pres">
      <dgm:prSet presAssocID="{79B4BA8B-14F3-4D1E-868D-B82676EE1FD9}" presName="node" presStyleLbl="alignAccFollowNode1" presStyleIdx="10" presStyleCnt="11" custLinFactNeighborY="2876">
        <dgm:presLayoutVars>
          <dgm:bulletEnabled val="1"/>
        </dgm:presLayoutVars>
      </dgm:prSet>
      <dgm:spPr/>
    </dgm:pt>
    <dgm:pt modelId="{A61BD4B2-0993-4AB6-AD9B-CA4748E62F74}" type="pres">
      <dgm:prSet presAssocID="{969C420A-48CA-4E9E-AC72-14752E66C593}" presName="vSp" presStyleCnt="0"/>
      <dgm:spPr/>
    </dgm:pt>
    <dgm:pt modelId="{FE8660FF-6745-4F66-AD8E-FD014CE06997}" type="pres">
      <dgm:prSet presAssocID="{E14A1729-33B6-4D72-AB10-9F526C2DAFD3}" presName="horFlow" presStyleCnt="0"/>
      <dgm:spPr/>
    </dgm:pt>
    <dgm:pt modelId="{3DB7D5E8-444C-43EC-A12C-8B17655E77AB}" type="pres">
      <dgm:prSet presAssocID="{E14A1729-33B6-4D72-AB10-9F526C2DAFD3}" presName="bigChev" presStyleLbl="node1" presStyleIdx="3" presStyleCnt="4" custScaleX="80303" custScaleY="80303" custLinFactX="100000" custLinFactNeighborX="114675" custLinFactNeighborY="-94498"/>
      <dgm:spPr>
        <a:xfrm>
          <a:off x="4613246" y="2410410"/>
          <a:ext cx="1601868" cy="640747"/>
        </a:xfrm>
        <a:prstGeom prst="chevron">
          <a:avLst/>
        </a:prstGeom>
      </dgm:spPr>
    </dgm:pt>
  </dgm:ptLst>
  <dgm:cxnLst>
    <dgm:cxn modelId="{2A186300-7B7F-4396-BD78-E6C3F1F813A9}" type="presOf" srcId="{4E9FFFE3-CF6A-42C3-BE6F-9181315DCE80}" destId="{16536246-681F-40EF-8697-C494EC158732}" srcOrd="0" destOrd="0" presId="urn:microsoft.com/office/officeart/2005/8/layout/lProcess3"/>
    <dgm:cxn modelId="{D8767706-8CAF-424F-9FD1-079D31CCBBCB}" srcId="{6CDD67E0-B197-438E-B7A7-E6C87FFF7491}" destId="{EB2D0B6B-0203-4BDD-BDF6-754310F4C3AF}" srcOrd="2" destOrd="0" parTransId="{27E89820-E3F1-4EA6-8069-DAEDE3D65933}" sibTransId="{C5D011FA-84D3-4AF1-9C81-916AD8D98866}"/>
    <dgm:cxn modelId="{F37CDE14-F48A-40E9-965D-7825719CE3EB}" type="presOf" srcId="{C800F46C-7019-4EA6-9FC4-0712832928B7}" destId="{DC51755A-59FE-4C04-BF81-3C80296A5594}" srcOrd="0" destOrd="0" presId="urn:microsoft.com/office/officeart/2005/8/layout/lProcess3"/>
    <dgm:cxn modelId="{00AE691C-825F-4203-B0D0-123F90D3D4B8}" type="presOf" srcId="{60A17C7F-3C52-4D24-B4C7-BAA67C6EC4E0}" destId="{6093F845-A536-4E26-94B4-489069CE78B2}" srcOrd="0" destOrd="0" presId="urn:microsoft.com/office/officeart/2005/8/layout/lProcess3"/>
    <dgm:cxn modelId="{B945C61E-C6A8-4148-909F-4C066D27D1F6}" srcId="{8651CF8D-45DE-4A83-995B-A21501DAF856}" destId="{117F21DE-D51B-4372-90A9-E588F4F12F2C}" srcOrd="1" destOrd="0" parTransId="{E6140DC7-83E8-4434-B189-812BEA2FB86C}" sibTransId="{F6AEEEA7-A2BB-4626-AF66-26D82112CA20}"/>
    <dgm:cxn modelId="{E131AE21-FF44-4E79-A30D-BD67EE168EFE}" srcId="{8651CF8D-45DE-4A83-995B-A21501DAF856}" destId="{8EE56DD0-E5BC-4E52-B87A-C03187CFE224}" srcOrd="2" destOrd="0" parTransId="{AC3B1A0A-057A-4587-B78A-ECAE719FCE8C}" sibTransId="{04529257-F6A8-4D95-9190-7E79E5E01E97}"/>
    <dgm:cxn modelId="{42AABE27-ED48-4504-9BCD-01E1B0EAA053}" type="presOf" srcId="{E9DDE55E-593B-4819-99F1-862E97B95033}" destId="{BCB05AC2-18D2-405D-AC27-40D59696AE5B}" srcOrd="0" destOrd="0" presId="urn:microsoft.com/office/officeart/2005/8/layout/lProcess3"/>
    <dgm:cxn modelId="{85EED738-8200-4B51-91C6-037E67945D2E}" srcId="{6CDD67E0-B197-438E-B7A7-E6C87FFF7491}" destId="{8BF69732-563D-4402-9CF2-AEBFE8DAE7FE}" srcOrd="4" destOrd="0" parTransId="{E78EB453-4355-41A3-967B-CDCB94347BC2}" sibTransId="{B592A06A-B5D3-49C3-BC4E-5C169ABFDC6F}"/>
    <dgm:cxn modelId="{FE32E161-3409-4148-97B5-CEA8C264DEE7}" type="presOf" srcId="{8651CF8D-45DE-4A83-995B-A21501DAF856}" destId="{8D5385DC-8515-4737-88FD-BDD695706647}" srcOrd="0" destOrd="0" presId="urn:microsoft.com/office/officeart/2005/8/layout/lProcess3"/>
    <dgm:cxn modelId="{818DB844-6D5D-4BBB-8F91-AEB2CFC42744}" type="presOf" srcId="{8BF69732-563D-4402-9CF2-AEBFE8DAE7FE}" destId="{81906417-5825-4A72-93C8-2F22B6AEEBD6}" srcOrd="0" destOrd="0" presId="urn:microsoft.com/office/officeart/2005/8/layout/lProcess3"/>
    <dgm:cxn modelId="{6A83814C-B670-41F2-B18E-72A7D7F941EB}" type="presOf" srcId="{6CDD67E0-B197-438E-B7A7-E6C87FFF7491}" destId="{6A3C8803-878D-4EC9-95BA-97A7787B7BC3}" srcOrd="0" destOrd="0" presId="urn:microsoft.com/office/officeart/2005/8/layout/lProcess3"/>
    <dgm:cxn modelId="{4A3EF76C-B66F-447A-A7FB-9F1EFFC5158B}" type="presOf" srcId="{04D4C367-1469-4772-851C-6921E6A53694}" destId="{DD15A0CC-460B-4B66-8C9C-1D84CD9EDCD5}" srcOrd="0" destOrd="0" presId="urn:microsoft.com/office/officeart/2005/8/layout/lProcess3"/>
    <dgm:cxn modelId="{85470152-9EEF-4BE6-ABA0-A6F470E66F8B}" srcId="{7496CC14-C32E-46ED-8357-15162C3427AB}" destId="{6CDD67E0-B197-438E-B7A7-E6C87FFF7491}" srcOrd="1" destOrd="0" parTransId="{83E98CA4-1D2E-434B-9F8A-F8ACE36C62BA}" sibTransId="{7BAB67B7-4B6B-43CD-B789-7F6002B57722}"/>
    <dgm:cxn modelId="{FC386A52-8748-41EA-8B29-D1F14ADCC1CA}" srcId="{7496CC14-C32E-46ED-8357-15162C3427AB}" destId="{8651CF8D-45DE-4A83-995B-A21501DAF856}" srcOrd="0" destOrd="0" parTransId="{09A37AB9-1596-45E3-AC6A-E77CD196DD81}" sibTransId="{90A4C1C0-05BA-4EA7-9002-DEA82522DF70}"/>
    <dgm:cxn modelId="{0868477D-785F-4F41-876F-E639A4F8B202}" srcId="{6CDD67E0-B197-438E-B7A7-E6C87FFF7491}" destId="{04D4C367-1469-4772-851C-6921E6A53694}" srcOrd="1" destOrd="0" parTransId="{3561559F-6D13-47CF-8E14-753AA42490A5}" sibTransId="{912F44DA-72BF-4983-81FD-0BB24E56741D}"/>
    <dgm:cxn modelId="{48292092-1F74-4A0E-97E1-D8C0DD8F21D0}" type="presOf" srcId="{26E11730-3165-4F61-973B-A3BA8A958927}" destId="{84F46561-3699-4D3D-8056-E0D9185562AD}" srcOrd="0" destOrd="0" presId="urn:microsoft.com/office/officeart/2005/8/layout/lProcess3"/>
    <dgm:cxn modelId="{C59D3E94-1D77-410E-BC0E-0A93609545C2}" srcId="{969C420A-48CA-4E9E-AC72-14752E66C593}" destId="{79B4BA8B-14F3-4D1E-868D-B82676EE1FD9}" srcOrd="1" destOrd="0" parTransId="{AC1AA7AD-9D29-4FF7-AD22-5644B1F3AFBE}" sibTransId="{E5D05B4C-6327-4571-976A-551A401C677B}"/>
    <dgm:cxn modelId="{C99D4194-5622-4CF8-A3AC-EC61ECDD69E6}" srcId="{7496CC14-C32E-46ED-8357-15162C3427AB}" destId="{969C420A-48CA-4E9E-AC72-14752E66C593}" srcOrd="2" destOrd="0" parTransId="{CD445460-30D0-4940-89CE-B7724B4E0D7D}" sibTransId="{7D2CBD93-48C8-45A4-85B9-E1D313C481E2}"/>
    <dgm:cxn modelId="{EA689197-2046-418A-B0C8-4575766275F5}" type="presOf" srcId="{EB2D0B6B-0203-4BDD-BDF6-754310F4C3AF}" destId="{9D409BD8-D00D-4E94-81B7-1CEA0DBFD42E}" srcOrd="0" destOrd="0" presId="urn:microsoft.com/office/officeart/2005/8/layout/lProcess3"/>
    <dgm:cxn modelId="{6038B099-CBE5-4B39-9CA4-171CB4211FFB}" type="presOf" srcId="{117F21DE-D51B-4372-90A9-E588F4F12F2C}" destId="{4537A989-2725-4262-B1A3-B10C894900E5}" srcOrd="0" destOrd="0" presId="urn:microsoft.com/office/officeart/2005/8/layout/lProcess3"/>
    <dgm:cxn modelId="{6792EF9B-4D2B-4D0C-8F62-DDAF568671F7}" srcId="{8651CF8D-45DE-4A83-995B-A21501DAF856}" destId="{60A17C7F-3C52-4D24-B4C7-BAA67C6EC4E0}" srcOrd="0" destOrd="0" parTransId="{029ADF8F-2411-4E3B-A10D-6298344135A9}" sibTransId="{9FD60D8D-D36A-4B92-906F-7AE82B00E368}"/>
    <dgm:cxn modelId="{B509EE9D-3B41-4C93-8E4C-8A1B0C41BB2D}" type="presOf" srcId="{8EE56DD0-E5BC-4E52-B87A-C03187CFE224}" destId="{605FE342-6FFF-4DD1-BE43-C89849A72671}" srcOrd="0" destOrd="0" presId="urn:microsoft.com/office/officeart/2005/8/layout/lProcess3"/>
    <dgm:cxn modelId="{4511089E-092B-42B4-917C-0A9B309B018D}" type="presOf" srcId="{7496CC14-C32E-46ED-8357-15162C3427AB}" destId="{C7E8A772-9EAB-4401-8F9F-2C0110F58686}" srcOrd="0" destOrd="0" presId="urn:microsoft.com/office/officeart/2005/8/layout/lProcess3"/>
    <dgm:cxn modelId="{3DD771A3-315D-49F7-A2F6-D052FA5051F9}" type="presOf" srcId="{969C420A-48CA-4E9E-AC72-14752E66C593}" destId="{A06F7D2B-1451-40A5-A1CA-6904DAC677C1}" srcOrd="0" destOrd="0" presId="urn:microsoft.com/office/officeart/2005/8/layout/lProcess3"/>
    <dgm:cxn modelId="{FBAF29BA-A349-4F63-976D-DE827B03A6D6}" srcId="{969C420A-48CA-4E9E-AC72-14752E66C593}" destId="{26E11730-3165-4F61-973B-A3BA8A958927}" srcOrd="0" destOrd="0" parTransId="{BF0A6675-B879-4888-9326-E739FFE67D4E}" sibTransId="{156CCB13-3425-4D27-A3FF-E2115FAE5A45}"/>
    <dgm:cxn modelId="{03C41ABF-BB4B-47F4-89E4-19B17D290C96}" srcId="{6CDD67E0-B197-438E-B7A7-E6C87FFF7491}" destId="{E9DDE55E-593B-4819-99F1-862E97B95033}" srcOrd="3" destOrd="0" parTransId="{09EBE238-693D-48AF-BD6A-8D63925E6097}" sibTransId="{01A54FF4-6083-4080-AF4C-91E6C2C28BDF}"/>
    <dgm:cxn modelId="{F1B92DC7-8FC7-4315-867D-571150E37B4A}" srcId="{7496CC14-C32E-46ED-8357-15162C3427AB}" destId="{E14A1729-33B6-4D72-AB10-9F526C2DAFD3}" srcOrd="3" destOrd="0" parTransId="{06B9C09F-5F51-4C26-BC00-F0CD5BF89A4A}" sibTransId="{30DDF42D-CA3A-4323-BED3-FB3F145EA5F8}"/>
    <dgm:cxn modelId="{D70EBDCE-33F8-4014-AA86-7D3BE3E335FC}" srcId="{8651CF8D-45DE-4A83-995B-A21501DAF856}" destId="{4E9FFFE3-CF6A-42C3-BE6F-9181315DCE80}" srcOrd="3" destOrd="0" parTransId="{CD2ACC0A-5DC7-425D-81AC-484AAD4E7577}" sibTransId="{F86AB562-F912-4BF5-BEA6-9BA1936321A4}"/>
    <dgm:cxn modelId="{835EB4E1-30C9-4E05-8CF9-46CAEAD44485}" srcId="{6CDD67E0-B197-438E-B7A7-E6C87FFF7491}" destId="{C800F46C-7019-4EA6-9FC4-0712832928B7}" srcOrd="0" destOrd="0" parTransId="{8D544068-DCA3-4298-A335-945F9B2FF07D}" sibTransId="{4B4B5531-E973-4A10-9D7D-01084462E3B7}"/>
    <dgm:cxn modelId="{293FBFE3-DB14-45ED-A490-C175249EB0C3}" type="presOf" srcId="{E14A1729-33B6-4D72-AB10-9F526C2DAFD3}" destId="{3DB7D5E8-444C-43EC-A12C-8B17655E77AB}" srcOrd="0" destOrd="0" presId="urn:microsoft.com/office/officeart/2005/8/layout/lProcess3"/>
    <dgm:cxn modelId="{8CB148EC-C68F-4E63-BAC0-3E91178A533A}" type="presOf" srcId="{79B4BA8B-14F3-4D1E-868D-B82676EE1FD9}" destId="{03FB0125-0E86-4310-A3F6-BAB211DD009C}" srcOrd="0" destOrd="0" presId="urn:microsoft.com/office/officeart/2005/8/layout/lProcess3"/>
    <dgm:cxn modelId="{0D32A9AA-922C-41B4-8E05-EFEA802A5116}" type="presParOf" srcId="{C7E8A772-9EAB-4401-8F9F-2C0110F58686}" destId="{E7D0422C-BF02-4801-998B-6124B883BD50}" srcOrd="0" destOrd="0" presId="urn:microsoft.com/office/officeart/2005/8/layout/lProcess3"/>
    <dgm:cxn modelId="{1C457EEC-04AF-4876-8292-8749B448FEFD}" type="presParOf" srcId="{E7D0422C-BF02-4801-998B-6124B883BD50}" destId="{8D5385DC-8515-4737-88FD-BDD695706647}" srcOrd="0" destOrd="0" presId="urn:microsoft.com/office/officeart/2005/8/layout/lProcess3"/>
    <dgm:cxn modelId="{B41D14BA-A482-40BB-A705-550005B53CA6}" type="presParOf" srcId="{E7D0422C-BF02-4801-998B-6124B883BD50}" destId="{C2898C3F-F06B-4AA8-AE98-42D5E6A10C0D}" srcOrd="1" destOrd="0" presId="urn:microsoft.com/office/officeart/2005/8/layout/lProcess3"/>
    <dgm:cxn modelId="{0E94D886-35B1-4913-A942-C4063BA0B8E2}" type="presParOf" srcId="{E7D0422C-BF02-4801-998B-6124B883BD50}" destId="{6093F845-A536-4E26-94B4-489069CE78B2}" srcOrd="2" destOrd="0" presId="urn:microsoft.com/office/officeart/2005/8/layout/lProcess3"/>
    <dgm:cxn modelId="{C3CDC52B-BF30-438B-8DF9-FF9651A7DF5B}" type="presParOf" srcId="{E7D0422C-BF02-4801-998B-6124B883BD50}" destId="{7AAB3F86-DBEB-463A-B7F1-E099BF8A99BF}" srcOrd="3" destOrd="0" presId="urn:microsoft.com/office/officeart/2005/8/layout/lProcess3"/>
    <dgm:cxn modelId="{3A68578C-EBC4-4445-9C42-752D8C5EA929}" type="presParOf" srcId="{E7D0422C-BF02-4801-998B-6124B883BD50}" destId="{4537A989-2725-4262-B1A3-B10C894900E5}" srcOrd="4" destOrd="0" presId="urn:microsoft.com/office/officeart/2005/8/layout/lProcess3"/>
    <dgm:cxn modelId="{5BA24D26-AE5A-4914-8E4C-B07F0308ACF9}" type="presParOf" srcId="{E7D0422C-BF02-4801-998B-6124B883BD50}" destId="{9D1DC0F4-D708-4B05-8FC2-D04BE31EAE24}" srcOrd="5" destOrd="0" presId="urn:microsoft.com/office/officeart/2005/8/layout/lProcess3"/>
    <dgm:cxn modelId="{3CB5BA89-E8C1-4794-86F5-70C09A0A9DF1}" type="presParOf" srcId="{E7D0422C-BF02-4801-998B-6124B883BD50}" destId="{605FE342-6FFF-4DD1-BE43-C89849A72671}" srcOrd="6" destOrd="0" presId="urn:microsoft.com/office/officeart/2005/8/layout/lProcess3"/>
    <dgm:cxn modelId="{4FFFC09E-FCC4-4AB6-82A0-09CD04CB2F29}" type="presParOf" srcId="{E7D0422C-BF02-4801-998B-6124B883BD50}" destId="{49DEFC8C-C03A-4DB9-9A84-2B7A140D176C}" srcOrd="7" destOrd="0" presId="urn:microsoft.com/office/officeart/2005/8/layout/lProcess3"/>
    <dgm:cxn modelId="{EBEB1740-F472-4B80-A488-661874D3DA19}" type="presParOf" srcId="{E7D0422C-BF02-4801-998B-6124B883BD50}" destId="{16536246-681F-40EF-8697-C494EC158732}" srcOrd="8" destOrd="0" presId="urn:microsoft.com/office/officeart/2005/8/layout/lProcess3"/>
    <dgm:cxn modelId="{403C40E9-AE61-4EF2-97B0-8F689724CE2D}" type="presParOf" srcId="{C7E8A772-9EAB-4401-8F9F-2C0110F58686}" destId="{F11B2A80-D1AB-4DEA-A49F-E67054DA410D}" srcOrd="1" destOrd="0" presId="urn:microsoft.com/office/officeart/2005/8/layout/lProcess3"/>
    <dgm:cxn modelId="{EBF737EE-5E5A-428F-A64D-1FD2ADE5A4FF}" type="presParOf" srcId="{C7E8A772-9EAB-4401-8F9F-2C0110F58686}" destId="{AE671F30-11FB-414D-BEBA-45724FAB8F45}" srcOrd="2" destOrd="0" presId="urn:microsoft.com/office/officeart/2005/8/layout/lProcess3"/>
    <dgm:cxn modelId="{ECDCEB14-2E61-4D9A-BAD6-E96C4B7D796E}" type="presParOf" srcId="{AE671F30-11FB-414D-BEBA-45724FAB8F45}" destId="{6A3C8803-878D-4EC9-95BA-97A7787B7BC3}" srcOrd="0" destOrd="0" presId="urn:microsoft.com/office/officeart/2005/8/layout/lProcess3"/>
    <dgm:cxn modelId="{E24E341B-F7E3-4BF7-A000-2502EDE7FB71}" type="presParOf" srcId="{AE671F30-11FB-414D-BEBA-45724FAB8F45}" destId="{1570960A-AAA4-4D8C-897B-978144CB5C42}" srcOrd="1" destOrd="0" presId="urn:microsoft.com/office/officeart/2005/8/layout/lProcess3"/>
    <dgm:cxn modelId="{6475C6BB-E452-4EF5-A556-4F60ADD5C9A5}" type="presParOf" srcId="{AE671F30-11FB-414D-BEBA-45724FAB8F45}" destId="{DC51755A-59FE-4C04-BF81-3C80296A5594}" srcOrd="2" destOrd="0" presId="urn:microsoft.com/office/officeart/2005/8/layout/lProcess3"/>
    <dgm:cxn modelId="{5C77F251-B268-4EF2-A852-814D4467BCE7}" type="presParOf" srcId="{AE671F30-11FB-414D-BEBA-45724FAB8F45}" destId="{E85CE8F3-4ED0-4A28-BD02-D612854CEF69}" srcOrd="3" destOrd="0" presId="urn:microsoft.com/office/officeart/2005/8/layout/lProcess3"/>
    <dgm:cxn modelId="{5EEDDEEA-05DB-406C-92A2-9859F24C9035}" type="presParOf" srcId="{AE671F30-11FB-414D-BEBA-45724FAB8F45}" destId="{DD15A0CC-460B-4B66-8C9C-1D84CD9EDCD5}" srcOrd="4" destOrd="0" presId="urn:microsoft.com/office/officeart/2005/8/layout/lProcess3"/>
    <dgm:cxn modelId="{EF5A6058-F831-469C-99BD-6E81DF8DBDB4}" type="presParOf" srcId="{AE671F30-11FB-414D-BEBA-45724FAB8F45}" destId="{460FA859-065C-40AD-9705-89930C4E2CEF}" srcOrd="5" destOrd="0" presId="urn:microsoft.com/office/officeart/2005/8/layout/lProcess3"/>
    <dgm:cxn modelId="{94C50498-9423-427D-A88F-FE6E93D168EE}" type="presParOf" srcId="{AE671F30-11FB-414D-BEBA-45724FAB8F45}" destId="{9D409BD8-D00D-4E94-81B7-1CEA0DBFD42E}" srcOrd="6" destOrd="0" presId="urn:microsoft.com/office/officeart/2005/8/layout/lProcess3"/>
    <dgm:cxn modelId="{255E32F8-0825-49E2-91AA-A3C80B202B1F}" type="presParOf" srcId="{AE671F30-11FB-414D-BEBA-45724FAB8F45}" destId="{10A89965-41C0-4E69-83C6-73209AAAEE48}" srcOrd="7" destOrd="0" presId="urn:microsoft.com/office/officeart/2005/8/layout/lProcess3"/>
    <dgm:cxn modelId="{693A88AE-6B1A-4601-8AE2-89A025C44B2B}" type="presParOf" srcId="{AE671F30-11FB-414D-BEBA-45724FAB8F45}" destId="{BCB05AC2-18D2-405D-AC27-40D59696AE5B}" srcOrd="8" destOrd="0" presId="urn:microsoft.com/office/officeart/2005/8/layout/lProcess3"/>
    <dgm:cxn modelId="{8DDC86B0-0054-4300-ABAD-AC88E8CCF235}" type="presParOf" srcId="{AE671F30-11FB-414D-BEBA-45724FAB8F45}" destId="{A5C19610-B0CA-4343-B3D0-C188A9AF423B}" srcOrd="9" destOrd="0" presId="urn:microsoft.com/office/officeart/2005/8/layout/lProcess3"/>
    <dgm:cxn modelId="{B6B40F67-8D21-4704-A8EA-CE529E739329}" type="presParOf" srcId="{AE671F30-11FB-414D-BEBA-45724FAB8F45}" destId="{81906417-5825-4A72-93C8-2F22B6AEEBD6}" srcOrd="10" destOrd="0" presId="urn:microsoft.com/office/officeart/2005/8/layout/lProcess3"/>
    <dgm:cxn modelId="{197774D6-8DDA-453A-A76B-048726FE37B7}" type="presParOf" srcId="{C7E8A772-9EAB-4401-8F9F-2C0110F58686}" destId="{872A33BA-B015-454D-8F2A-A5AEF9079CFB}" srcOrd="3" destOrd="0" presId="urn:microsoft.com/office/officeart/2005/8/layout/lProcess3"/>
    <dgm:cxn modelId="{77CF36EB-4E63-4047-AC0E-419927F8677F}" type="presParOf" srcId="{C7E8A772-9EAB-4401-8F9F-2C0110F58686}" destId="{7273F8B6-8070-43C2-92FD-DE271BABFD05}" srcOrd="4" destOrd="0" presId="urn:microsoft.com/office/officeart/2005/8/layout/lProcess3"/>
    <dgm:cxn modelId="{FEE39EA3-056D-462D-8BD1-5F72A4B03790}" type="presParOf" srcId="{7273F8B6-8070-43C2-92FD-DE271BABFD05}" destId="{A06F7D2B-1451-40A5-A1CA-6904DAC677C1}" srcOrd="0" destOrd="0" presId="urn:microsoft.com/office/officeart/2005/8/layout/lProcess3"/>
    <dgm:cxn modelId="{47EA3CA4-943D-4B4B-8D70-6248925AF8AC}" type="presParOf" srcId="{7273F8B6-8070-43C2-92FD-DE271BABFD05}" destId="{5DFC6466-ACCE-43BD-8BF5-DCC0B63AD8E7}" srcOrd="1" destOrd="0" presId="urn:microsoft.com/office/officeart/2005/8/layout/lProcess3"/>
    <dgm:cxn modelId="{2DC489D1-D05C-451A-823B-1DDBA2040CF5}" type="presParOf" srcId="{7273F8B6-8070-43C2-92FD-DE271BABFD05}" destId="{84F46561-3699-4D3D-8056-E0D9185562AD}" srcOrd="2" destOrd="0" presId="urn:microsoft.com/office/officeart/2005/8/layout/lProcess3"/>
    <dgm:cxn modelId="{F69A31EC-4F75-476D-9DCE-FADDA604020E}" type="presParOf" srcId="{7273F8B6-8070-43C2-92FD-DE271BABFD05}" destId="{BCD0F0E5-F97A-40AD-AE9E-526B6967A9AF}" srcOrd="3" destOrd="0" presId="urn:microsoft.com/office/officeart/2005/8/layout/lProcess3"/>
    <dgm:cxn modelId="{1DAB11E1-D8E4-4CB1-9DC9-AC134A8A5A13}" type="presParOf" srcId="{7273F8B6-8070-43C2-92FD-DE271BABFD05}" destId="{03FB0125-0E86-4310-A3F6-BAB211DD009C}" srcOrd="4" destOrd="0" presId="urn:microsoft.com/office/officeart/2005/8/layout/lProcess3"/>
    <dgm:cxn modelId="{C7B74F08-5CA4-499B-9660-E30B72EAB536}" type="presParOf" srcId="{C7E8A772-9EAB-4401-8F9F-2C0110F58686}" destId="{A61BD4B2-0993-4AB6-AD9B-CA4748E62F74}" srcOrd="5" destOrd="0" presId="urn:microsoft.com/office/officeart/2005/8/layout/lProcess3"/>
    <dgm:cxn modelId="{029547AC-3B75-4A4E-8D60-3693552B33D1}" type="presParOf" srcId="{C7E8A772-9EAB-4401-8F9F-2C0110F58686}" destId="{FE8660FF-6745-4F66-AD8E-FD014CE06997}" srcOrd="6" destOrd="0" presId="urn:microsoft.com/office/officeart/2005/8/layout/lProcess3"/>
    <dgm:cxn modelId="{28939054-AE4F-41B5-B6F2-5C52C7023092}" type="presParOf" srcId="{FE8660FF-6745-4F66-AD8E-FD014CE06997}" destId="{3DB7D5E8-444C-43EC-A12C-8B17655E77AB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4F200E-E5E2-4A81-A7F1-D879C1DE8F45}">
      <dsp:nvSpPr>
        <dsp:cNvPr id="0" name=""/>
        <dsp:cNvSpPr/>
      </dsp:nvSpPr>
      <dsp:spPr>
        <a:xfrm>
          <a:off x="3982840" y="2625063"/>
          <a:ext cx="2551910" cy="2731975"/>
        </a:xfrm>
        <a:prstGeom prst="gear9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Traffic</a:t>
          </a:r>
          <a:endParaRPr lang="he-IL" sz="3800" b="1" kern="1200" cap="none" spc="50" dirty="0">
            <a:ln w="9525" cmpd="sng">
              <a:solidFill>
                <a:schemeClr val="accent1"/>
              </a:solidFill>
              <a:prstDash val="solid"/>
            </a:ln>
            <a:solidFill>
              <a:srgbClr val="70AD47">
                <a:tint val="1000"/>
              </a:srgbClr>
            </a:solidFill>
            <a:effectLst>
              <a:glow rad="38100">
                <a:schemeClr val="accent1">
                  <a:alpha val="40000"/>
                </a:schemeClr>
              </a:glow>
            </a:effectLst>
          </a:endParaRPr>
        </a:p>
      </dsp:txBody>
      <dsp:txXfrm>
        <a:off x="4495887" y="3253052"/>
        <a:ext cx="1525816" cy="1427431"/>
      </dsp:txXfrm>
    </dsp:sp>
    <dsp:sp modelId="{8D9C30F0-6693-4DAA-B6A2-F5BE14B9BF25}">
      <dsp:nvSpPr>
        <dsp:cNvPr id="0" name=""/>
        <dsp:cNvSpPr/>
      </dsp:nvSpPr>
      <dsp:spPr>
        <a:xfrm rot="21228863">
          <a:off x="3133879" y="290238"/>
          <a:ext cx="2324226" cy="2232378"/>
        </a:xfrm>
        <a:prstGeom prst="gear6">
          <a:avLst/>
        </a:prstGeom>
        <a:gradFill rotWithShape="0">
          <a:gsLst>
            <a:gs pos="0">
              <a:schemeClr val="accent5">
                <a:hueOff val="2404066"/>
                <a:satOff val="-4882"/>
                <a:lumOff val="3137"/>
                <a:alphaOff val="0"/>
                <a:tint val="96000"/>
                <a:lumMod val="104000"/>
              </a:schemeClr>
            </a:gs>
            <a:gs pos="100000">
              <a:schemeClr val="accent5">
                <a:hueOff val="2404066"/>
                <a:satOff val="-4882"/>
                <a:lumOff val="3137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8669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 cap="none" spc="50" dirty="0">
              <a:ln w="2857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C</a:t>
          </a:r>
          <a:r>
            <a:rPr lang="he-IL" sz="4200" b="1" kern="1200" cap="none" spc="50" dirty="0">
              <a:ln w="2857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2</a:t>
          </a:r>
          <a:r>
            <a:rPr lang="en-US" sz="4200" b="1" kern="1200" cap="none" spc="50" dirty="0">
              <a:ln w="2857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B</a:t>
          </a:r>
          <a:endParaRPr lang="he-IL" sz="4200" b="1" kern="1200" cap="none" spc="50" dirty="0">
            <a:ln w="28575" cmpd="sng">
              <a:solidFill>
                <a:schemeClr val="accent1"/>
              </a:solidFill>
              <a:prstDash val="solid"/>
            </a:ln>
            <a:solidFill>
              <a:srgbClr val="70AD47">
                <a:tint val="1000"/>
              </a:srgbClr>
            </a:solidFill>
            <a:effectLst>
              <a:glow rad="38100">
                <a:schemeClr val="accent1">
                  <a:alpha val="40000"/>
                </a:schemeClr>
              </a:glow>
            </a:effectLst>
          </a:endParaRPr>
        </a:p>
      </dsp:txBody>
      <dsp:txXfrm>
        <a:off x="3709238" y="855643"/>
        <a:ext cx="1173508" cy="1101568"/>
      </dsp:txXfrm>
    </dsp:sp>
    <dsp:sp modelId="{28DB7BCF-0DEF-456B-A8E9-927309531BB1}">
      <dsp:nvSpPr>
        <dsp:cNvPr id="0" name=""/>
        <dsp:cNvSpPr/>
      </dsp:nvSpPr>
      <dsp:spPr>
        <a:xfrm rot="20700000">
          <a:off x="1941726" y="1874866"/>
          <a:ext cx="2369926" cy="2369926"/>
        </a:xfrm>
        <a:prstGeom prst="gear6">
          <a:avLst/>
        </a:prstGeom>
        <a:gradFill rotWithShape="0">
          <a:gsLst>
            <a:gs pos="0">
              <a:schemeClr val="accent5">
                <a:hueOff val="4808133"/>
                <a:satOff val="-9764"/>
                <a:lumOff val="6275"/>
                <a:alphaOff val="0"/>
                <a:tint val="96000"/>
                <a:lumMod val="104000"/>
              </a:schemeClr>
            </a:gs>
            <a:gs pos="100000">
              <a:schemeClr val="accent5">
                <a:hueOff val="4808133"/>
                <a:satOff val="-9764"/>
                <a:lumOff val="6275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cap="none" spc="50" dirty="0">
              <a:ln w="6350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Target Advertising</a:t>
          </a:r>
          <a:endParaRPr lang="he-IL" sz="1600" b="1" kern="1200" cap="none" spc="50" dirty="0">
            <a:ln w="6350" cmpd="sng">
              <a:solidFill>
                <a:schemeClr val="accent1"/>
              </a:solidFill>
              <a:prstDash val="solid"/>
            </a:ln>
            <a:solidFill>
              <a:srgbClr val="70AD47">
                <a:tint val="1000"/>
              </a:srgbClr>
            </a:solidFill>
            <a:effectLst>
              <a:glow rad="38100">
                <a:schemeClr val="accent1">
                  <a:alpha val="40000"/>
                </a:schemeClr>
              </a:glow>
            </a:effectLst>
          </a:endParaRPr>
        </a:p>
      </dsp:txBody>
      <dsp:txXfrm rot="-20700000">
        <a:off x="2461520" y="2394660"/>
        <a:ext cx="1330338" cy="1330338"/>
      </dsp:txXfrm>
    </dsp:sp>
    <dsp:sp modelId="{5348D838-9622-4C58-B747-F45D92AD0E07}">
      <dsp:nvSpPr>
        <dsp:cNvPr id="0" name=""/>
        <dsp:cNvSpPr/>
      </dsp:nvSpPr>
      <dsp:spPr>
        <a:xfrm>
          <a:off x="3382657" y="2114956"/>
          <a:ext cx="3743674" cy="3743674"/>
        </a:xfrm>
        <a:prstGeom prst="circularArrow">
          <a:avLst>
            <a:gd name="adj1" fmla="val 4688"/>
            <a:gd name="adj2" fmla="val 299029"/>
            <a:gd name="adj3" fmla="val 2537754"/>
            <a:gd name="adj4" fmla="val 15815530"/>
            <a:gd name="adj5" fmla="val 5469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F7F63F-39E9-4694-B153-ABE0B3048CDF}">
      <dsp:nvSpPr>
        <dsp:cNvPr id="0" name=""/>
        <dsp:cNvSpPr/>
      </dsp:nvSpPr>
      <dsp:spPr>
        <a:xfrm>
          <a:off x="1597027" y="1688094"/>
          <a:ext cx="2720013" cy="272001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74B44A"/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0E2F39-AC9E-4980-BB78-121BC53DF7BC}">
      <dsp:nvSpPr>
        <dsp:cNvPr id="0" name=""/>
        <dsp:cNvSpPr/>
      </dsp:nvSpPr>
      <dsp:spPr>
        <a:xfrm>
          <a:off x="2783218" y="-91418"/>
          <a:ext cx="2932722" cy="293272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4AC293"/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385DC-8515-4737-88FD-BDD695706647}">
      <dsp:nvSpPr>
        <dsp:cNvPr id="0" name=""/>
        <dsp:cNvSpPr/>
      </dsp:nvSpPr>
      <dsp:spPr>
        <a:xfrm>
          <a:off x="322" y="385362"/>
          <a:ext cx="2008392" cy="80335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2017</a:t>
          </a:r>
          <a:endParaRPr lang="en-US" sz="4000" b="1" kern="1200" dirty="0"/>
        </a:p>
      </dsp:txBody>
      <dsp:txXfrm>
        <a:off x="402001" y="385362"/>
        <a:ext cx="1205035" cy="803357"/>
      </dsp:txXfrm>
    </dsp:sp>
    <dsp:sp modelId="{6093F845-A536-4E26-94B4-489069CE78B2}">
      <dsp:nvSpPr>
        <dsp:cNvPr id="0" name=""/>
        <dsp:cNvSpPr/>
      </dsp:nvSpPr>
      <dsp:spPr>
        <a:xfrm>
          <a:off x="1697663" y="389851"/>
          <a:ext cx="1985949" cy="794379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Initiation</a:t>
          </a:r>
        </a:p>
      </dsp:txBody>
      <dsp:txXfrm>
        <a:off x="2094853" y="389851"/>
        <a:ext cx="1191570" cy="794379"/>
      </dsp:txXfrm>
    </dsp:sp>
    <dsp:sp modelId="{4537A989-2725-4262-B1A3-B10C894900E5}">
      <dsp:nvSpPr>
        <dsp:cNvPr id="0" name=""/>
        <dsp:cNvSpPr/>
      </dsp:nvSpPr>
      <dsp:spPr>
        <a:xfrm>
          <a:off x="3405579" y="389851"/>
          <a:ext cx="1985949" cy="794379"/>
        </a:xfrm>
        <a:prstGeom prst="chevron">
          <a:avLst/>
        </a:prstGeom>
        <a:solidFill>
          <a:schemeClr val="accent5">
            <a:tint val="40000"/>
            <a:alpha val="90000"/>
            <a:hueOff val="429818"/>
            <a:satOff val="-346"/>
            <a:lumOff val="93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429818"/>
              <a:satOff val="-346"/>
              <a:lumOff val="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Ready for Market</a:t>
          </a:r>
        </a:p>
      </dsp:txBody>
      <dsp:txXfrm>
        <a:off x="3802769" y="389851"/>
        <a:ext cx="1191570" cy="794379"/>
      </dsp:txXfrm>
    </dsp:sp>
    <dsp:sp modelId="{605FE342-6FFF-4DD1-BE43-C89849A72671}">
      <dsp:nvSpPr>
        <dsp:cNvPr id="0" name=""/>
        <dsp:cNvSpPr/>
      </dsp:nvSpPr>
      <dsp:spPr>
        <a:xfrm>
          <a:off x="5113495" y="389851"/>
          <a:ext cx="1985949" cy="794379"/>
        </a:xfrm>
        <a:prstGeom prst="chevron">
          <a:avLst/>
        </a:prstGeom>
        <a:solidFill>
          <a:schemeClr val="accent5">
            <a:tint val="40000"/>
            <a:alpha val="90000"/>
            <a:hueOff val="859635"/>
            <a:satOff val="-693"/>
            <a:lumOff val="185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859635"/>
              <a:satOff val="-693"/>
              <a:lumOff val="1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Beta App</a:t>
          </a:r>
        </a:p>
      </dsp:txBody>
      <dsp:txXfrm>
        <a:off x="5510685" y="389851"/>
        <a:ext cx="1191570" cy="794379"/>
      </dsp:txXfrm>
    </dsp:sp>
    <dsp:sp modelId="{16536246-681F-40EF-8697-C494EC158732}">
      <dsp:nvSpPr>
        <dsp:cNvPr id="0" name=""/>
        <dsp:cNvSpPr/>
      </dsp:nvSpPr>
      <dsp:spPr>
        <a:xfrm>
          <a:off x="6821411" y="389851"/>
          <a:ext cx="1985949" cy="794379"/>
        </a:xfrm>
        <a:prstGeom prst="chevron">
          <a:avLst/>
        </a:prstGeom>
        <a:solidFill>
          <a:schemeClr val="accent5">
            <a:tint val="40000"/>
            <a:alpha val="90000"/>
            <a:hueOff val="1289453"/>
            <a:satOff val="-1039"/>
            <a:lumOff val="278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1289453"/>
              <a:satOff val="-1039"/>
              <a:lumOff val="2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100,000 users </a:t>
          </a:r>
        </a:p>
      </dsp:txBody>
      <dsp:txXfrm>
        <a:off x="7218601" y="389851"/>
        <a:ext cx="1191570" cy="794379"/>
      </dsp:txXfrm>
    </dsp:sp>
    <dsp:sp modelId="{6A3C8803-878D-4EC9-95BA-97A7787B7BC3}">
      <dsp:nvSpPr>
        <dsp:cNvPr id="0" name=""/>
        <dsp:cNvSpPr/>
      </dsp:nvSpPr>
      <dsp:spPr>
        <a:xfrm>
          <a:off x="322" y="1322711"/>
          <a:ext cx="2008392" cy="803357"/>
        </a:xfrm>
        <a:prstGeom prst="chevron">
          <a:avLst/>
        </a:prstGeom>
        <a:solidFill>
          <a:schemeClr val="accent5">
            <a:hueOff val="1602711"/>
            <a:satOff val="-3255"/>
            <a:lumOff val="209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2018</a:t>
          </a:r>
        </a:p>
      </dsp:txBody>
      <dsp:txXfrm>
        <a:off x="402001" y="1322711"/>
        <a:ext cx="1205035" cy="803357"/>
      </dsp:txXfrm>
    </dsp:sp>
    <dsp:sp modelId="{DC51755A-59FE-4C04-BF81-3C80296A5594}">
      <dsp:nvSpPr>
        <dsp:cNvPr id="0" name=""/>
        <dsp:cNvSpPr/>
      </dsp:nvSpPr>
      <dsp:spPr>
        <a:xfrm>
          <a:off x="1697663" y="1327200"/>
          <a:ext cx="1985949" cy="794379"/>
        </a:xfrm>
        <a:prstGeom prst="chevron">
          <a:avLst/>
        </a:prstGeom>
        <a:solidFill>
          <a:schemeClr val="accent5">
            <a:tint val="40000"/>
            <a:alpha val="90000"/>
            <a:hueOff val="1719270"/>
            <a:satOff val="-1386"/>
            <a:lumOff val="370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1719270"/>
              <a:satOff val="-1386"/>
              <a:lumOff val="3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Launching in USA</a:t>
          </a:r>
        </a:p>
      </dsp:txBody>
      <dsp:txXfrm>
        <a:off x="2094853" y="1327200"/>
        <a:ext cx="1191570" cy="794379"/>
      </dsp:txXfrm>
    </dsp:sp>
    <dsp:sp modelId="{DD15A0CC-460B-4B66-8C9C-1D84CD9EDCD5}">
      <dsp:nvSpPr>
        <dsp:cNvPr id="0" name=""/>
        <dsp:cNvSpPr/>
      </dsp:nvSpPr>
      <dsp:spPr>
        <a:xfrm>
          <a:off x="3405579" y="1327200"/>
          <a:ext cx="1985949" cy="794379"/>
        </a:xfrm>
        <a:prstGeom prst="chevron">
          <a:avLst/>
        </a:prstGeom>
        <a:solidFill>
          <a:schemeClr val="accent5">
            <a:tint val="40000"/>
            <a:alpha val="90000"/>
            <a:hueOff val="2149088"/>
            <a:satOff val="-1732"/>
            <a:lumOff val="463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2149088"/>
              <a:satOff val="-1732"/>
              <a:lumOff val="4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Massive Marketing</a:t>
          </a:r>
          <a:endParaRPr lang="he-IL" sz="1700" kern="1200"/>
        </a:p>
      </dsp:txBody>
      <dsp:txXfrm>
        <a:off x="3802769" y="1327200"/>
        <a:ext cx="1191570" cy="794379"/>
      </dsp:txXfrm>
    </dsp:sp>
    <dsp:sp modelId="{9D409BD8-D00D-4E94-81B7-1CEA0DBFD42E}">
      <dsp:nvSpPr>
        <dsp:cNvPr id="0" name=""/>
        <dsp:cNvSpPr/>
      </dsp:nvSpPr>
      <dsp:spPr>
        <a:xfrm>
          <a:off x="5113495" y="1327200"/>
          <a:ext cx="1985949" cy="794379"/>
        </a:xfrm>
        <a:prstGeom prst="chevron">
          <a:avLst/>
        </a:prstGeom>
        <a:solidFill>
          <a:schemeClr val="accent5">
            <a:tint val="40000"/>
            <a:alpha val="90000"/>
            <a:hueOff val="2578905"/>
            <a:satOff val="-2079"/>
            <a:lumOff val="556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2578905"/>
              <a:satOff val="-2079"/>
              <a:lumOff val="5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1,000,000 Users</a:t>
          </a:r>
          <a:endParaRPr lang="en-US" sz="2000" kern="1200" dirty="0">
            <a:latin typeface="Calibri" panose="020F0502020204030204"/>
            <a:ea typeface="+mn-ea"/>
            <a:cs typeface="+mn-cs"/>
          </a:endParaRPr>
        </a:p>
      </dsp:txBody>
      <dsp:txXfrm>
        <a:off x="5510685" y="1327200"/>
        <a:ext cx="1191570" cy="794379"/>
      </dsp:txXfrm>
    </dsp:sp>
    <dsp:sp modelId="{BCB05AC2-18D2-405D-AC27-40D59696AE5B}">
      <dsp:nvSpPr>
        <dsp:cNvPr id="0" name=""/>
        <dsp:cNvSpPr/>
      </dsp:nvSpPr>
      <dsp:spPr>
        <a:xfrm>
          <a:off x="6821411" y="1327200"/>
          <a:ext cx="1985949" cy="794379"/>
        </a:xfrm>
        <a:prstGeom prst="chevron">
          <a:avLst/>
        </a:prstGeom>
        <a:solidFill>
          <a:schemeClr val="accent5">
            <a:tint val="40000"/>
            <a:alpha val="90000"/>
            <a:hueOff val="3008723"/>
            <a:satOff val="-2425"/>
            <a:lumOff val="648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3008723"/>
              <a:satOff val="-2425"/>
              <a:lumOff val="6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Expending content</a:t>
          </a:r>
        </a:p>
      </dsp:txBody>
      <dsp:txXfrm>
        <a:off x="7218601" y="1327200"/>
        <a:ext cx="1191570" cy="794379"/>
      </dsp:txXfrm>
    </dsp:sp>
    <dsp:sp modelId="{81906417-5825-4A72-93C8-2F22B6AEEBD6}">
      <dsp:nvSpPr>
        <dsp:cNvPr id="0" name=""/>
        <dsp:cNvSpPr/>
      </dsp:nvSpPr>
      <dsp:spPr>
        <a:xfrm>
          <a:off x="8529328" y="1327200"/>
          <a:ext cx="1985949" cy="794379"/>
        </a:xfrm>
        <a:prstGeom prst="chevron">
          <a:avLst/>
        </a:prstGeom>
        <a:solidFill>
          <a:schemeClr val="accent5">
            <a:tint val="40000"/>
            <a:alpha val="90000"/>
            <a:hueOff val="3438540"/>
            <a:satOff val="-2772"/>
            <a:lumOff val="741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3438540"/>
              <a:satOff val="-2772"/>
              <a:lumOff val="7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3,000,000 Users</a:t>
          </a:r>
        </a:p>
      </dsp:txBody>
      <dsp:txXfrm>
        <a:off x="8926518" y="1327200"/>
        <a:ext cx="1191570" cy="794379"/>
      </dsp:txXfrm>
    </dsp:sp>
    <dsp:sp modelId="{A06F7D2B-1451-40A5-A1CA-6904DAC677C1}">
      <dsp:nvSpPr>
        <dsp:cNvPr id="0" name=""/>
        <dsp:cNvSpPr/>
      </dsp:nvSpPr>
      <dsp:spPr>
        <a:xfrm>
          <a:off x="322" y="2260060"/>
          <a:ext cx="2008392" cy="803357"/>
        </a:xfrm>
        <a:prstGeom prst="chevron">
          <a:avLst/>
        </a:prstGeom>
        <a:solidFill>
          <a:schemeClr val="accent5">
            <a:hueOff val="3205422"/>
            <a:satOff val="-6509"/>
            <a:lumOff val="418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2019</a:t>
          </a:r>
        </a:p>
      </dsp:txBody>
      <dsp:txXfrm>
        <a:off x="402001" y="2260060"/>
        <a:ext cx="1205035" cy="803357"/>
      </dsp:txXfrm>
    </dsp:sp>
    <dsp:sp modelId="{84F46561-3699-4D3D-8056-E0D9185562AD}">
      <dsp:nvSpPr>
        <dsp:cNvPr id="0" name=""/>
        <dsp:cNvSpPr/>
      </dsp:nvSpPr>
      <dsp:spPr>
        <a:xfrm>
          <a:off x="1697663" y="2264549"/>
          <a:ext cx="1985949" cy="794379"/>
        </a:xfrm>
        <a:prstGeom prst="chevron">
          <a:avLst/>
        </a:prstGeom>
        <a:solidFill>
          <a:schemeClr val="accent5">
            <a:tint val="40000"/>
            <a:alpha val="90000"/>
            <a:hueOff val="3868358"/>
            <a:satOff val="-3118"/>
            <a:lumOff val="833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3868358"/>
              <a:satOff val="-3118"/>
              <a:lumOff val="8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Expending in USA</a:t>
          </a:r>
        </a:p>
      </dsp:txBody>
      <dsp:txXfrm>
        <a:off x="2094853" y="2264549"/>
        <a:ext cx="1191570" cy="794379"/>
      </dsp:txXfrm>
    </dsp:sp>
    <dsp:sp modelId="{03FB0125-0E86-4310-A3F6-BAB211DD009C}">
      <dsp:nvSpPr>
        <dsp:cNvPr id="0" name=""/>
        <dsp:cNvSpPr/>
      </dsp:nvSpPr>
      <dsp:spPr>
        <a:xfrm>
          <a:off x="3405579" y="2287395"/>
          <a:ext cx="1985949" cy="794379"/>
        </a:xfrm>
        <a:prstGeom prst="chevron">
          <a:avLst/>
        </a:prstGeom>
        <a:solidFill>
          <a:schemeClr val="accent5">
            <a:tint val="40000"/>
            <a:alpha val="90000"/>
            <a:hueOff val="4298175"/>
            <a:satOff val="-3465"/>
            <a:lumOff val="926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4298175"/>
              <a:satOff val="-3465"/>
              <a:lumOff val="9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10795" rIns="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15,000,000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Users</a:t>
          </a:r>
        </a:p>
      </dsp:txBody>
      <dsp:txXfrm>
        <a:off x="3802769" y="2287395"/>
        <a:ext cx="1191570" cy="794379"/>
      </dsp:txXfrm>
    </dsp:sp>
    <dsp:sp modelId="{3DB7D5E8-444C-43EC-A12C-8B17655E77AB}">
      <dsp:nvSpPr>
        <dsp:cNvPr id="0" name=""/>
        <dsp:cNvSpPr/>
      </dsp:nvSpPr>
      <dsp:spPr>
        <a:xfrm>
          <a:off x="5136872" y="2292984"/>
          <a:ext cx="1921417" cy="768567"/>
        </a:xfrm>
        <a:prstGeom prst="chevron">
          <a:avLst/>
        </a:prstGeom>
        <a:solidFill>
          <a:schemeClr val="accent5">
            <a:hueOff val="4808133"/>
            <a:satOff val="-9764"/>
            <a:lumOff val="627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latin typeface="+mn-lt"/>
              <a:ea typeface="+mn-ea"/>
              <a:cs typeface="+mn-cs"/>
            </a:rPr>
            <a:t>Popular</a:t>
          </a:r>
          <a:r>
            <a:rPr lang="en-US" sz="1600" b="0" kern="1200" dirty="0">
              <a:latin typeface="+mn-lt"/>
            </a:rPr>
            <a:t> Worldwide Solution</a:t>
          </a:r>
        </a:p>
      </dsp:txBody>
      <dsp:txXfrm>
        <a:off x="5521156" y="2292984"/>
        <a:ext cx="1152850" cy="7685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08BEC19B-98D1-446A-9BE3-947D4A7A41C3}" type="datetimeFigureOut">
              <a:rPr lang="he-IL" smtClean="0"/>
              <a:t>ז'/אב/תשע"ז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C5E8489-5D23-4060-94B5-4DF46FE510E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57508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b="1" u="none" dirty="0"/>
              <a:t>אנחנו קבוצת</a:t>
            </a:r>
            <a:r>
              <a:rPr lang="he-IL" b="1" u="none" baseline="0" dirty="0"/>
              <a:t> </a:t>
            </a:r>
            <a:r>
              <a:rPr lang="en-US" b="1" u="none" baseline="0" dirty="0"/>
              <a:t>LikeiT</a:t>
            </a:r>
            <a:r>
              <a:rPr lang="he-IL" b="1" u="none" baseline="0" dirty="0"/>
              <a:t> המתעסקת בעולם של ה </a:t>
            </a:r>
            <a:r>
              <a:rPr lang="en-US" b="1" u="none" baseline="0" dirty="0"/>
              <a:t>Big Data</a:t>
            </a:r>
            <a:r>
              <a:rPr lang="he-IL" b="1" u="none" baseline="0" dirty="0"/>
              <a:t> ואנחנו כאן כדי לשנות לכולנו את חווית צריכת המידע בכל תחומי החיים. </a:t>
            </a:r>
            <a:endParaRPr lang="he-IL" b="1" u="none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E8489-5D23-4060-94B5-4DF46FE510E8}" type="slidenum">
              <a:rPr lang="he-IL" smtClean="0"/>
              <a:t>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87761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b="1" dirty="0"/>
              <a:t>מבחינת</a:t>
            </a:r>
            <a:r>
              <a:rPr lang="he-IL" b="1" baseline="0" dirty="0"/>
              <a:t> תוכנית הצמיחה שלנו ומה אנחנו מתכננים לעשות בשנים הקרובות.. </a:t>
            </a:r>
          </a:p>
          <a:p>
            <a:r>
              <a:rPr lang="he-IL" b="1" baseline="0" dirty="0"/>
              <a:t>עד סוף השנה הנוכחית התוכנית היא לסיים את הפיתוח ולהריץ בשוק גרסה ראשונית איתה נצבור משתמשים ונייעל את המערכת. </a:t>
            </a:r>
            <a:br>
              <a:rPr lang="en-US" b="1" baseline="0" dirty="0"/>
            </a:br>
            <a:r>
              <a:rPr lang="he-IL" b="1" baseline="0" dirty="0"/>
              <a:t>ב-2018 התכנון הוא השקת האפליקציה בארה"ב ובמקביל לפעול עם תוכנית שיווק אגרסיבית, להתרחב מבחינת מקורות התכנים ולהעסיק עוד אנשים איתנו.</a:t>
            </a:r>
            <a:br>
              <a:rPr lang="en-US" b="1" baseline="0" dirty="0"/>
            </a:br>
            <a:r>
              <a:rPr lang="he-IL" b="1" baseline="0" dirty="0"/>
              <a:t>בשנת 2019 מתוכנן להתרחב בארה"ב. ובסוף שנה זו, להשיק את המערכת במדינות אחרות בעולם.. 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E8489-5D23-4060-94B5-4DF46FE510E8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197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b="1" dirty="0"/>
              <a:t>ראשית</a:t>
            </a:r>
            <a:r>
              <a:rPr lang="he-IL" b="1" baseline="0" dirty="0"/>
              <a:t> אני רוצה להכיר לכם את הנבחרת שלנו: 4 סטודנטים על קו סיום התואר כאן במכללה, חברים טובים מזה 3 שנים. </a:t>
            </a:r>
            <a:endParaRPr lang="en-US" b="1" baseline="0" dirty="0"/>
          </a:p>
          <a:p>
            <a:pPr marL="171450" indent="-171450">
              <a:buFontTx/>
              <a:buChar char="-"/>
            </a:pPr>
            <a:r>
              <a:rPr lang="he-IL" b="1" baseline="0" dirty="0"/>
              <a:t>מורן יוצאת </a:t>
            </a:r>
            <a:r>
              <a:rPr lang="he-IL" b="1" baseline="0" dirty="0" err="1"/>
              <a:t>ממר״מ</a:t>
            </a:r>
            <a:r>
              <a:rPr lang="he-IL" b="1" baseline="0" dirty="0"/>
              <a:t> אחראית תחום איסוף המידע</a:t>
            </a:r>
          </a:p>
          <a:p>
            <a:pPr marL="171450" indent="-171450">
              <a:buFontTx/>
              <a:buChar char="-"/>
            </a:pPr>
            <a:r>
              <a:rPr lang="he-IL" b="1" baseline="0" dirty="0"/>
              <a:t>מר מלכה מפתח ב- </a:t>
            </a:r>
            <a:r>
              <a:rPr lang="en-US" b="1" baseline="0" dirty="0"/>
              <a:t>IBM</a:t>
            </a:r>
            <a:r>
              <a:rPr lang="he-IL" b="1" baseline="0" dirty="0"/>
              <a:t> מוביל את פיתוח המוח שמניע את המערכת</a:t>
            </a:r>
          </a:p>
          <a:p>
            <a:pPr marL="171450" indent="-171450">
              <a:buFontTx/>
              <a:buChar char="-"/>
            </a:pPr>
            <a:r>
              <a:rPr lang="he-IL" b="1" baseline="0" dirty="0"/>
              <a:t>גל מפתח ב- </a:t>
            </a:r>
            <a:r>
              <a:rPr lang="en-US" b="1" baseline="0" dirty="0" err="1"/>
              <a:t>liveU</a:t>
            </a:r>
            <a:r>
              <a:rPr lang="he-IL" b="1" baseline="0" dirty="0"/>
              <a:t> , מוביל את תחום ה- </a:t>
            </a:r>
            <a:r>
              <a:rPr lang="en-US" b="1" baseline="0" dirty="0"/>
              <a:t>front end</a:t>
            </a:r>
            <a:endParaRPr lang="he-IL" b="1" baseline="0" dirty="0"/>
          </a:p>
          <a:p>
            <a:pPr lvl="0" rtl="1"/>
            <a:r>
              <a:rPr lang="he-I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  ואני בר מפתח ומרכז את הפיתוח העסקי של המיזם שלנו.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E8489-5D23-4060-94B5-4DF46FE510E8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45670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b="1" dirty="0"/>
              <a:t>אני רוצה להציג</a:t>
            </a:r>
            <a:r>
              <a:rPr lang="he-IL" b="1" baseline="0" dirty="0"/>
              <a:t> לכם את הבעיה איתה אנחנו מתמודדים באמצעות המחשה קטנה של חיפוש תכנים ברשת.. </a:t>
            </a:r>
          </a:p>
          <a:p>
            <a:r>
              <a:rPr lang="he-IL" b="1" baseline="0" dirty="0"/>
              <a:t>שאני רציתי השבוע לראות את הגול הראשון של </a:t>
            </a:r>
            <a:r>
              <a:rPr lang="he-IL" b="1" baseline="0" dirty="0" err="1"/>
              <a:t>רונאלדו</a:t>
            </a:r>
            <a:r>
              <a:rPr lang="he-IL" b="1" baseline="0" dirty="0"/>
              <a:t> מגמר ליגת האלופות משבוע שעבר- חיפשתי ברשת. </a:t>
            </a:r>
          </a:p>
          <a:p>
            <a:r>
              <a:rPr lang="he-IL" b="1" baseline="0" dirty="0"/>
              <a:t>אז רשמתי "גמר ליגת האלופות 2017" בגוגל, וקיבלתי 137 מיליון תוצאות. אז ניסיתי </a:t>
            </a:r>
            <a:r>
              <a:rPr lang="he-IL" b="1" baseline="0" dirty="0" err="1"/>
              <a:t>ביוטיוב</a:t>
            </a:r>
            <a:r>
              <a:rPr lang="he-IL" b="1" baseline="0" dirty="0"/>
              <a:t>, ושם קיבלתי מיליון וחצי תוצאות. אכן צמצום דרמטי, אבל לי אין באמת מה לעשות עם כל התכנים האלו. אני בסה"כ רציתי לראות את החצי דקה של הגול של </a:t>
            </a:r>
            <a:r>
              <a:rPr lang="he-IL" b="1" baseline="0" dirty="0" err="1"/>
              <a:t>רונאלדו</a:t>
            </a:r>
            <a:r>
              <a:rPr lang="he-IL" b="1" baseline="0" dirty="0"/>
              <a:t>.  </a:t>
            </a:r>
          </a:p>
          <a:p>
            <a:r>
              <a:rPr lang="he-IL" b="1" baseline="0" dirty="0"/>
              <a:t>כמוני היו אחרים שגם חיפשו דברים אחרים מהמשחק. גל חיפש את הגולים של </a:t>
            </a:r>
            <a:r>
              <a:rPr lang="he-IL" b="1" baseline="0" dirty="0" err="1"/>
              <a:t>יובנטוס</a:t>
            </a:r>
            <a:r>
              <a:rPr lang="he-IL" b="1" baseline="0" dirty="0"/>
              <a:t>, חיים את הנבדל שהיה או לא היה, </a:t>
            </a:r>
            <a:r>
              <a:rPr lang="he-IL" b="1" baseline="0" dirty="0" err="1"/>
              <a:t>ופיבקו</a:t>
            </a:r>
            <a:r>
              <a:rPr lang="he-IL" b="1" baseline="0" dirty="0"/>
              <a:t> שהיה </a:t>
            </a:r>
            <a:r>
              <a:rPr lang="he-IL" b="1" baseline="0" dirty="0" err="1"/>
              <a:t>באיצטדיון</a:t>
            </a:r>
            <a:r>
              <a:rPr lang="he-IL" b="1" baseline="0" dirty="0"/>
              <a:t> בכלל חיפש לראות אם ראו אותו בטלוויזיה..</a:t>
            </a:r>
            <a:endParaRPr lang="en-US" b="1" baseline="0" dirty="0"/>
          </a:p>
          <a:p>
            <a:r>
              <a:rPr lang="he-IL" b="1" baseline="0" dirty="0"/>
              <a:t>אז איך כל אחד </a:t>
            </a:r>
            <a:r>
              <a:rPr lang="he-IL" b="1" baseline="0" dirty="0" err="1"/>
              <a:t>מאיתנו</a:t>
            </a:r>
            <a:r>
              <a:rPr lang="he-IL" b="1" baseline="0" dirty="0"/>
              <a:t> ימצא בדיוק מה שמעניין אותו בתוך ים התכנים האלה? קשה! </a:t>
            </a:r>
            <a:endParaRPr lang="he-IL" b="0" baseline="0" dirty="0"/>
          </a:p>
          <a:p>
            <a:endParaRPr lang="he-IL" b="0" baseline="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E8489-5D23-4060-94B5-4DF46FE510E8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60102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1"/>
            <a:r>
              <a:rPr lang="he-IL" b="1" dirty="0"/>
              <a:t>עכשיו</a:t>
            </a:r>
            <a:r>
              <a:rPr lang="he-IL" b="1" baseline="0" dirty="0"/>
              <a:t> נסו להגביל את הסיטואציה הזו לעולמות התוכן השונים שמעניינים כל אחד ואחת מכן... </a:t>
            </a:r>
          </a:p>
          <a:p>
            <a:pPr rtl="1"/>
            <a:r>
              <a:rPr lang="he-IL" b="1" baseline="0" dirty="0"/>
              <a:t>ונגיע למסקנה שאנו חיים בעולם של </a:t>
            </a:r>
            <a:r>
              <a:rPr lang="en-US" b="1" baseline="0" dirty="0"/>
              <a:t>BIG DATA</a:t>
            </a:r>
            <a:r>
              <a:rPr lang="he-IL" b="1" baseline="0" dirty="0"/>
              <a:t>, ומוצפים במידע שעולה לרשת כל הזמן ולכן לא מצליחים להגיע למה שבאמת מעניין אותנו! </a:t>
            </a:r>
          </a:p>
          <a:p>
            <a:r>
              <a:rPr lang="he-IL" b="1" baseline="0" dirty="0"/>
              <a:t>בכל כניסה שלכם לאפליקציית מידע כזו או אחרת – אתם מבזבזים המון זמן בחיפוש ברשת! </a:t>
            </a:r>
            <a:endParaRPr lang="he-IL" b="0" baseline="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E8489-5D23-4060-94B5-4DF46FE510E8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8274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b="1" dirty="0"/>
              <a:t>...ואתם</a:t>
            </a:r>
            <a:r>
              <a:rPr lang="he-IL" b="1" baseline="0" dirty="0"/>
              <a:t> פשוט טובעים!! ונמאס לכם מזה... לא ה-כ-ל מעניין את כולנו ולא </a:t>
            </a:r>
            <a:r>
              <a:rPr lang="he-IL" b="1" baseline="0" dirty="0" err="1"/>
              <a:t>להכל</a:t>
            </a:r>
            <a:r>
              <a:rPr lang="he-IL" b="1" baseline="0" dirty="0"/>
              <a:t> אנחנו יכולים להגיע! </a:t>
            </a:r>
            <a:endParaRPr lang="he-IL" b="1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E8489-5D23-4060-94B5-4DF46FE510E8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67716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="1" i="0" u="none" baseline="0" dirty="0"/>
              <a:t>כאן אנחנו נכנסים לתמונה!</a:t>
            </a:r>
            <a:endParaRPr lang="en-US" b="1" i="0" u="none" baseline="0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="1" i="0" u="none" baseline="0" dirty="0"/>
              <a:t>בצד ימין ניתן לראות את יצרני המידע המזינים את האינטרנט בתכנים ובצד שמאל את צרכני המידע השונים.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="1" u="none" baseline="0" dirty="0"/>
              <a:t>המערכת שלנו אוספת בצורה חכמה את המידע מהמקורות השונים !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="1" u="none" baseline="0" dirty="0"/>
              <a:t>ובאמצעות מנגנון למידה חכם ומערכת המלצות יעילה – מזרימה את המידע למשתמשים הרלוונטיים לו.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="1" baseline="0" dirty="0"/>
              <a:t>וזה לא נגמר כאן. </a:t>
            </a:r>
            <a:r>
              <a:rPr lang="en-US" b="1" baseline="0" dirty="0"/>
              <a:t>LikeiT</a:t>
            </a:r>
            <a:r>
              <a:rPr lang="he-IL" b="1" baseline="0" dirty="0"/>
              <a:t> היא גם פלטפורמה לפידבקים ותגובות של המשתמשים. </a:t>
            </a:r>
            <a:br>
              <a:rPr lang="en-US" b="1" baseline="0" dirty="0"/>
            </a:br>
            <a:r>
              <a:rPr lang="he-IL" b="1" baseline="0" dirty="0"/>
              <a:t>למשתמש ישנה אפשרות לכתוב תגובה על כתבה מסוימת שראה והמערכת כבר תדע להציג את התגובה הזו לאנשים הרלוונטיים...</a:t>
            </a:r>
            <a:br>
              <a:rPr lang="en-US" b="1" baseline="0" dirty="0"/>
            </a:br>
            <a:r>
              <a:rPr lang="he-IL" b="1" baseline="0" dirty="0"/>
              <a:t>וכך מאפשרת שיח ציבורי על הנושאים החמים ברשת.</a:t>
            </a:r>
            <a:endParaRPr lang="he-IL" b="1" u="none" baseline="0" dirty="0"/>
          </a:p>
          <a:p>
            <a:r>
              <a:rPr lang="he-IL" b="1" i="0" u="sng" baseline="0" dirty="0"/>
              <a:t>אנחנו מציעים כאן  מ</a:t>
            </a:r>
            <a:r>
              <a:rPr lang="he-IL" b="1" u="sng" dirty="0"/>
              <a:t>הפיכה באופן שבו אנחנו נגשים למידע</a:t>
            </a:r>
            <a:r>
              <a:rPr lang="he-IL" b="1" u="sng" baseline="0" dirty="0"/>
              <a:t> ו</a:t>
            </a:r>
            <a:r>
              <a:rPr lang="he-IL" b="1" u="sng" dirty="0"/>
              <a:t>למעשה</a:t>
            </a:r>
            <a:r>
              <a:rPr lang="he-IL" b="1" u="sng" baseline="0" dirty="0"/>
              <a:t> </a:t>
            </a:r>
            <a:r>
              <a:rPr lang="he-IL" b="1" u="sng" dirty="0"/>
              <a:t>מספקים מערכת הפוכה לגוגל,</a:t>
            </a:r>
            <a:r>
              <a:rPr lang="he-IL" b="1" u="sng" baseline="0" dirty="0"/>
              <a:t> </a:t>
            </a:r>
            <a:r>
              <a:rPr lang="he-IL" b="1" u="sng" baseline="0" dirty="0" err="1"/>
              <a:t>ל</a:t>
            </a:r>
            <a:r>
              <a:rPr lang="he-IL" b="1" u="sng" dirty="0" err="1"/>
              <a:t>פייסבוק</a:t>
            </a:r>
            <a:r>
              <a:rPr lang="he-IL" b="1" u="sng" dirty="0"/>
              <a:t> ולכל השאר- במקום שאנחנו נחפש את המידע, בעולם של </a:t>
            </a:r>
            <a:r>
              <a:rPr lang="en-US" b="1" u="sng" dirty="0"/>
              <a:t>LikeiT</a:t>
            </a:r>
            <a:r>
              <a:rPr lang="he-IL" b="1" u="sng" dirty="0"/>
              <a:t> המידע יחפש אותנו. 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E8489-5D23-4060-94B5-4DF46FE510E8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702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b="1" dirty="0"/>
              <a:t>נצלול רגע ל</a:t>
            </a:r>
            <a:r>
              <a:rPr lang="he-IL" b="1" baseline="0" dirty="0"/>
              <a:t>ארכיטקטורת המערכת שלנו: </a:t>
            </a:r>
          </a:p>
          <a:p>
            <a:r>
              <a:rPr lang="he-IL" b="1" baseline="0" dirty="0"/>
              <a:t>למעשה היא מורכבת משלוש יחידות מרכזיות – </a:t>
            </a:r>
          </a:p>
          <a:p>
            <a:r>
              <a:rPr lang="he-IL" b="1" baseline="0" dirty="0"/>
              <a:t>יחידת איסוף התכנים – מאתרת בצורה חכמה את התכנים הרלוונטיים ברשת</a:t>
            </a:r>
          </a:p>
          <a:p>
            <a:r>
              <a:rPr lang="he-IL" b="1" baseline="0" dirty="0"/>
              <a:t>מערכת המלצות חכמה – מבצעת ניתוח תכנים והתנהגויות וממליצה על התאמות בין תכנים למשתמשים.</a:t>
            </a:r>
          </a:p>
          <a:p>
            <a:r>
              <a:rPr lang="he-IL" b="1" baseline="0" dirty="0"/>
              <a:t>אפליקציית המשתמש- מנהלת את האינטראקציה מול המשתמשים.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="1" dirty="0"/>
              <a:t>חשוב לציין</a:t>
            </a:r>
            <a:r>
              <a:rPr lang="he-IL" b="1" baseline="0" dirty="0"/>
              <a:t> ש</a:t>
            </a:r>
            <a:r>
              <a:rPr lang="he-IL" b="1" dirty="0"/>
              <a:t>אפליקציית</a:t>
            </a:r>
            <a:r>
              <a:rPr lang="he-IL" b="1" baseline="0" dirty="0"/>
              <a:t> המשתמש מבוססת על מודל ה</a:t>
            </a:r>
            <a:r>
              <a:rPr lang="en-US" b="1" baseline="0" dirty="0"/>
              <a:t>HOOKED</a:t>
            </a:r>
            <a:r>
              <a:rPr lang="he-IL" b="1" baseline="0" dirty="0"/>
              <a:t> שבאמצעותו נותנים למשתמש </a:t>
            </a:r>
            <a:r>
              <a:rPr lang="he-IL" b="1" u="none" baseline="0" dirty="0">
                <a:sym typeface="Wingdings" panose="05000000000000000000" pitchFamily="2" charset="2"/>
              </a:rPr>
              <a:t>חווית צריכה נעימה יותר וממכרת הרבה יותר! </a:t>
            </a:r>
            <a:endParaRPr lang="he-IL" b="1" u="none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E8489-5D23-4060-94B5-4DF46FE510E8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71311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b="1" baseline="0" dirty="0"/>
              <a:t>אז מבחינת המודל העסקי שלנו, מדובר במוצר שהוא </a:t>
            </a:r>
            <a:r>
              <a:rPr lang="en-US" b="1" baseline="0" dirty="0"/>
              <a:t>C</a:t>
            </a:r>
            <a:r>
              <a:rPr lang="he-IL" b="1" baseline="0" dirty="0"/>
              <a:t>2</a:t>
            </a:r>
            <a:r>
              <a:rPr lang="en-US" b="1" baseline="0" dirty="0"/>
              <a:t>B</a:t>
            </a:r>
            <a:r>
              <a:rPr lang="he-IL" b="1" baseline="0" dirty="0"/>
              <a:t> שמיועד לכלל צרכני המידע היום בעולם – ולכן השוק הפוטנציאלי שלנו הוא כ"כ רחב ומגוון. </a:t>
            </a:r>
            <a:br>
              <a:rPr lang="en-US" b="1" baseline="0" dirty="0"/>
            </a:br>
            <a:r>
              <a:rPr lang="en-US" b="1" baseline="0" dirty="0"/>
              <a:t>LikeiT</a:t>
            </a:r>
            <a:r>
              <a:rPr lang="he-IL" b="1" baseline="0" dirty="0"/>
              <a:t> הוא מוצר </a:t>
            </a:r>
            <a:r>
              <a:rPr lang="en-US" b="1" baseline="0" dirty="0"/>
              <a:t>direct to consumer</a:t>
            </a:r>
            <a:r>
              <a:rPr lang="he-IL" b="1" baseline="0" dirty="0"/>
              <a:t> וככזה הוא מלווה אוטו' במקורות הכנסה. </a:t>
            </a:r>
          </a:p>
          <a:p>
            <a:pPr marL="228600" marR="0" lvl="0" indent="-2286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he-IL" b="1" baseline="0" dirty="0"/>
              <a:t>כמו בכל דבר היום – פרסום. רק שאצלנו הפרסום יכול להיות הרבה יותר אפקטיבי וממוקד היות והאפליקציה כבר מכירה היטב את המשתמשים שלה, וכמו שיודעת להתאים תוכן, כך גם תדע להתאים פרסומות ממוקדות ואפקטיביות. </a:t>
            </a:r>
          </a:p>
          <a:p>
            <a:pPr marL="228600" indent="-228600">
              <a:buAutoNum type="arabicParenR"/>
            </a:pPr>
            <a:r>
              <a:rPr lang="he-IL" b="1" baseline="0" dirty="0"/>
              <a:t>וטראפיק = כסף. בסוף חשוב לזכור שאנחנו מדברים על "מוצר צריכה בסיסי" ועל הרגלים שכבר קיימים אצל כולנו ולכן צפוי טראפיק גבוה.</a:t>
            </a:r>
            <a:endParaRPr lang="en-US" b="1" baseline="0" dirty="0"/>
          </a:p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he-IL" sz="1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David" panose="020E0502060401010101" pitchFamily="34" charset="-79"/>
              </a:rPr>
              <a:t>בחישוב מהיר- כל מיליון משתמשים מייצרים לנו </a:t>
            </a:r>
            <a:r>
              <a:rPr lang="en-US" sz="1200" b="1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Times New Roman" panose="02020603050405020304" pitchFamily="18" charset="0"/>
              </a:rPr>
              <a:t>MRR</a:t>
            </a:r>
            <a:r>
              <a:rPr lang="he-IL" sz="1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David" panose="020E0502060401010101" pitchFamily="34" charset="-79"/>
              </a:rPr>
              <a:t> של 80</a:t>
            </a:r>
            <a:r>
              <a:rPr lang="en-US" sz="1200" b="1" dirty="0">
                <a:effectLst/>
                <a:latin typeface="David" panose="020E0502060401010101" pitchFamily="34" charset="-79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he-IL" sz="1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David" panose="020E0502060401010101" pitchFamily="34" charset="-79"/>
              </a:rPr>
              <a:t>$. </a:t>
            </a:r>
            <a:endParaRPr lang="en-US" sz="12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E8489-5D23-4060-94B5-4DF46FE510E8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1087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b="1" dirty="0"/>
              <a:t>מבחינת התחרות הקיימת</a:t>
            </a:r>
            <a:r>
              <a:rPr lang="he-IL" b="1" baseline="0" dirty="0"/>
              <a:t> היום בשוק.. </a:t>
            </a:r>
            <a:br>
              <a:rPr lang="en-US" b="1" baseline="0" dirty="0"/>
            </a:br>
            <a:r>
              <a:rPr lang="he-IL" b="1" baseline="0" dirty="0"/>
              <a:t>ניתן לראות שישנן חברות מוכרות יותר או פחות, שכולן עושות התאמה של תכנים לצרכן. </a:t>
            </a:r>
          </a:p>
          <a:p>
            <a:r>
              <a:rPr lang="he-IL" b="1" baseline="0" dirty="0"/>
              <a:t>ההבדל המרכזי בינינו לבינן: </a:t>
            </a:r>
          </a:p>
          <a:p>
            <a:r>
              <a:rPr lang="he-IL" b="1" baseline="0" dirty="0"/>
              <a:t>שאנחנו לא באמת משחקים על אותו מגרש. החברות האחרות- כולן </a:t>
            </a:r>
            <a:r>
              <a:rPr lang="en-US" b="1" baseline="0" dirty="0"/>
              <a:t>B2B</a:t>
            </a:r>
            <a:r>
              <a:rPr lang="he-IL" b="1" baseline="0" dirty="0"/>
              <a:t>, כבר הוכיחו את הצורך לעשות את התאמת התכנים למען המטרה של להשאיר את הגולשים כמה שיותר זמן באתר מסוים, כי הזמן הזה זה שווה כסף מחשיפה לפרסום. </a:t>
            </a:r>
          </a:p>
          <a:p>
            <a:r>
              <a:rPr lang="he-IL" b="1" baseline="0" dirty="0"/>
              <a:t>אנחנו לוקחים את הצורך הזה הלאה למגרש של ה</a:t>
            </a:r>
            <a:r>
              <a:rPr lang="en-US" b="1" baseline="0" dirty="0"/>
              <a:t>C</a:t>
            </a:r>
            <a:r>
              <a:rPr lang="he-IL" b="1" baseline="0" dirty="0"/>
              <a:t>2</a:t>
            </a:r>
            <a:r>
              <a:rPr lang="en-US" b="1" baseline="0" dirty="0"/>
              <a:t>B</a:t>
            </a:r>
            <a:r>
              <a:rPr lang="he-IL" b="1" baseline="0" dirty="0"/>
              <a:t> וממשים את אותן מטרות- אבל עבור חווית המשתמש נטו!  </a:t>
            </a:r>
          </a:p>
          <a:p>
            <a:r>
              <a:rPr lang="he-IL" b="1" baseline="0" dirty="0"/>
              <a:t>בנוסף אנחנו מערכת גנרית שמתאימה עצמה למגוון רחב של מקורות מידע ולא לאתר או מקור מידע נקודתי אחד כמו החברות האחרות. 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E8489-5D23-4060-94B5-4DF46FE510E8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0905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7CF82-54A1-4FC7-B15C-D400C3C58895}" type="datetime8">
              <a:rPr lang="he-IL" smtClean="0"/>
              <a:t>30 יולי 17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D54C730-C7C8-4853-97E0-8F5CA5764BF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01677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1D88B-EB41-4A85-8F90-BA9D8E817814}" type="datetime8">
              <a:rPr lang="he-IL" smtClean="0"/>
              <a:t>30 יולי 17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D54C730-C7C8-4853-97E0-8F5CA5764BF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981780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1D88B-EB41-4A85-8F90-BA9D8E817814}" type="datetime8">
              <a:rPr lang="he-IL" smtClean="0"/>
              <a:t>30 יולי 17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D54C730-C7C8-4853-97E0-8F5CA5764BFC}" type="slidenum">
              <a:rPr lang="he-IL" smtClean="0"/>
              <a:t>‹#›</a:t>
            </a:fld>
            <a:endParaRPr lang="he-IL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639164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1D88B-EB41-4A85-8F90-BA9D8E817814}" type="datetime8">
              <a:rPr lang="he-IL" smtClean="0"/>
              <a:t>30 יולי 17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D54C730-C7C8-4853-97E0-8F5CA5764BF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021285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1D88B-EB41-4A85-8F90-BA9D8E817814}" type="datetime8">
              <a:rPr lang="he-IL" smtClean="0"/>
              <a:t>30 יולי 17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D54C730-C7C8-4853-97E0-8F5CA5764BFC}" type="slidenum">
              <a:rPr lang="he-IL" smtClean="0"/>
              <a:t>‹#›</a:t>
            </a:fld>
            <a:endParaRPr lang="he-IL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693842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או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1D88B-EB41-4A85-8F90-BA9D8E817814}" type="datetime8">
              <a:rPr lang="he-IL" smtClean="0"/>
              <a:t>30 יולי 17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D54C730-C7C8-4853-97E0-8F5CA5764BF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36532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D210C-7977-4CD8-9EA3-CD2798639899}" type="datetime8">
              <a:rPr lang="he-IL" smtClean="0"/>
              <a:t>30 יולי 17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C730-C7C8-4853-97E0-8F5CA5764BF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25985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599E7-36D4-4A7F-9A13-682DCEC2BCD6}" type="datetime8">
              <a:rPr lang="he-IL" smtClean="0"/>
              <a:t>30 יולי 17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C730-C7C8-4853-97E0-8F5CA5764BF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2151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D1B69-CF41-4CFB-97A3-602C93A9E709}" type="datetime8">
              <a:rPr lang="he-IL" smtClean="0"/>
              <a:t>30 יולי 17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C730-C7C8-4853-97E0-8F5CA5764BF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91425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3020C-F401-4EA8-B578-FCBC1ED9CC81}" type="datetime8">
              <a:rPr lang="he-IL" smtClean="0"/>
              <a:t>30 יולי 17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D54C730-C7C8-4853-97E0-8F5CA5764BF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88576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A2F13-6448-4266-B0BE-E6BE200B726A}" type="datetime8">
              <a:rPr lang="he-IL" smtClean="0"/>
              <a:t>30 יולי 17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D54C730-C7C8-4853-97E0-8F5CA5764BF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30729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54BF3-BC74-46DE-A8F4-27BFB4FB03AD}" type="datetime8">
              <a:rPr lang="he-IL" smtClean="0"/>
              <a:t>30 יולי 17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D54C730-C7C8-4853-97E0-8F5CA5764BF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97723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91A0E-5A98-48A0-B61E-080E07E458EE}" type="datetime8">
              <a:rPr lang="he-IL" smtClean="0"/>
              <a:t>30 יולי 17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C730-C7C8-4853-97E0-8F5CA5764BF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7474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BE142-9D16-463B-93E7-69952D3ECC61}" type="datetime8">
              <a:rPr lang="he-IL" smtClean="0"/>
              <a:t>30 יולי 17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C730-C7C8-4853-97E0-8F5CA5764BF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8918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0547C-263D-416C-A8DE-1614DCFDC432}" type="datetime8">
              <a:rPr lang="he-IL" smtClean="0"/>
              <a:t>30 יולי 17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C730-C7C8-4853-97E0-8F5CA5764BF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9236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77503-00C3-44A4-B1A9-B51565657290}" type="datetime8">
              <a:rPr lang="he-IL" smtClean="0"/>
              <a:t>30 יולי 17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D54C730-C7C8-4853-97E0-8F5CA5764BF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4611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1D88B-EB41-4A85-8F90-BA9D8E817814}" type="datetime8">
              <a:rPr lang="he-IL" smtClean="0"/>
              <a:t>30 יולי 17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D54C730-C7C8-4853-97E0-8F5CA5764BF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45153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lvl1pPr algn="l" defTabSz="457200" rtl="1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gif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11" Type="http://schemas.openxmlformats.org/officeDocument/2006/relationships/image" Target="../media/image22.gif"/><Relationship Id="rId5" Type="http://schemas.openxmlformats.org/officeDocument/2006/relationships/image" Target="../media/image14.png"/><Relationship Id="rId10" Type="http://schemas.openxmlformats.org/officeDocument/2006/relationships/image" Target="../media/image26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5.gif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044" y="1320803"/>
            <a:ext cx="2722533" cy="43433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0" name="מלבן 9"/>
          <p:cNvSpPr/>
          <p:nvPr/>
        </p:nvSpPr>
        <p:spPr>
          <a:xfrm>
            <a:off x="3908168" y="11601"/>
            <a:ext cx="4700326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dirty="0">
                <a:ln w="38100">
                  <a:solidFill>
                    <a:srgbClr val="D5380D"/>
                  </a:solidFill>
                  <a:prstDash val="solid"/>
                </a:ln>
                <a:solidFill>
                  <a:srgbClr val="3B3D66"/>
                </a:solidFill>
                <a:effectLst>
                  <a:glow rad="101600">
                    <a:srgbClr val="9E713C">
                      <a:alpha val="60000"/>
                    </a:srgb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N Elements" panose="02000500000000000000" pitchFamily="2" charset="-79"/>
                <a:cs typeface="BN Elements" panose="02000500000000000000" pitchFamily="2" charset="-79"/>
              </a:rPr>
              <a:t>LikeiT</a:t>
            </a:r>
            <a:endParaRPr lang="he-IL" sz="11500" b="1" dirty="0">
              <a:ln w="38100">
                <a:solidFill>
                  <a:srgbClr val="D5380D"/>
                </a:solidFill>
                <a:prstDash val="solid"/>
              </a:ln>
              <a:solidFill>
                <a:srgbClr val="3B3D66"/>
              </a:solidFill>
              <a:effectLst>
                <a:glow rad="101600">
                  <a:srgbClr val="9E713C">
                    <a:alpha val="60000"/>
                  </a:srgbClr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BN Elements" panose="02000500000000000000" pitchFamily="2" charset="-79"/>
              <a:cs typeface="BN Elements" panose="02000500000000000000" pitchFamily="2" charset="-79"/>
            </a:endParaRPr>
          </a:p>
        </p:txBody>
      </p:sp>
      <p:sp>
        <p:nvSpPr>
          <p:cNvPr id="6" name="מלבן 5"/>
          <p:cNvSpPr/>
          <p:nvPr/>
        </p:nvSpPr>
        <p:spPr>
          <a:xfrm>
            <a:off x="2075559" y="5810655"/>
            <a:ext cx="798648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rgbClr val="D5380D"/>
                  </a:solidFill>
                  <a:prstDash val="solid"/>
                </a:ln>
                <a:solidFill>
                  <a:srgbClr val="3B3D66"/>
                </a:solidFill>
                <a:effectLst>
                  <a:glow rad="101600">
                    <a:srgbClr val="9E713C">
                      <a:alpha val="60000"/>
                    </a:srgbClr>
                  </a:glow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N Elements" panose="02000500000000000000" pitchFamily="2" charset="-79"/>
                <a:cs typeface="BN Elements" panose="02000500000000000000" pitchFamily="2" charset="-79"/>
              </a:rPr>
              <a:t>The conTenT wants you!</a:t>
            </a:r>
            <a:endParaRPr lang="he-IL" sz="4400" b="1" dirty="0">
              <a:ln w="12700">
                <a:solidFill>
                  <a:srgbClr val="D5380D"/>
                </a:solidFill>
                <a:prstDash val="solid"/>
              </a:ln>
              <a:solidFill>
                <a:srgbClr val="3B3D66"/>
              </a:solidFill>
              <a:effectLst>
                <a:glow rad="101600">
                  <a:srgbClr val="9E713C">
                    <a:alpha val="60000"/>
                  </a:srgbClr>
                </a:glow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BN Elements" panose="02000500000000000000" pitchFamily="2" charset="-79"/>
              <a:cs typeface="BN Elements" panose="02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08852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5607018"/>
              </p:ext>
            </p:extLst>
          </p:nvPr>
        </p:nvGraphicFramePr>
        <p:xfrm>
          <a:off x="1199445" y="1696150"/>
          <a:ext cx="10515600" cy="4351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תמונה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573" y="4976948"/>
            <a:ext cx="2309427" cy="1732070"/>
          </a:xfrm>
          <a:prstGeom prst="rect">
            <a:avLst/>
          </a:prstGeom>
        </p:spPr>
      </p:pic>
      <p:sp>
        <p:nvSpPr>
          <p:cNvPr id="6" name="מלבן 5"/>
          <p:cNvSpPr/>
          <p:nvPr/>
        </p:nvSpPr>
        <p:spPr>
          <a:xfrm>
            <a:off x="4796282" y="186036"/>
            <a:ext cx="23650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9050">
                  <a:solidFill>
                    <a:srgbClr val="00B0F0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Growth</a:t>
            </a:r>
            <a:endParaRPr lang="he-IL" sz="5400" b="1" dirty="0">
              <a:ln w="19050">
                <a:solidFill>
                  <a:srgbClr val="00B0F0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3813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467" y="1586147"/>
            <a:ext cx="4185139" cy="4185139"/>
          </a:xfrm>
          <a:prstGeom prst="rect">
            <a:avLst/>
          </a:prstGeom>
          <a:effectLst>
            <a:softEdge rad="228600"/>
          </a:effectLst>
        </p:spPr>
      </p:pic>
      <p:sp>
        <p:nvSpPr>
          <p:cNvPr id="6" name="מלבן 5"/>
          <p:cNvSpPr/>
          <p:nvPr/>
        </p:nvSpPr>
        <p:spPr>
          <a:xfrm>
            <a:off x="4184906" y="103975"/>
            <a:ext cx="411535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9525">
                  <a:solidFill>
                    <a:srgbClr val="00B0F0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Questions?</a:t>
            </a:r>
            <a:endParaRPr lang="he-IL" sz="6600" b="1" dirty="0">
              <a:ln w="9525">
                <a:solidFill>
                  <a:srgbClr val="00B0F0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753" y="4188728"/>
            <a:ext cx="4008127" cy="282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07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82046" y="1325123"/>
            <a:ext cx="10741573" cy="263149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en-US" sz="2200" b="1" dirty="0"/>
              <a:t>We’re 4 Computer Science’s students at the Collage Of Management.</a:t>
            </a:r>
          </a:p>
          <a:p>
            <a:pPr algn="ctr" rtl="0">
              <a:lnSpc>
                <a:spcPct val="150000"/>
              </a:lnSpc>
            </a:pPr>
            <a:r>
              <a:rPr lang="en-US" sz="2200" b="1" dirty="0"/>
              <a:t>We have been close friends for the past three years in which we came across different projects and came to  deep understanding of one another.</a:t>
            </a:r>
          </a:p>
          <a:p>
            <a:pPr algn="ctr" rtl="0">
              <a:lnSpc>
                <a:spcPct val="150000"/>
              </a:lnSpc>
            </a:pPr>
            <a:r>
              <a:rPr lang="en-US" sz="2200" b="1" dirty="0"/>
              <a:t> </a:t>
            </a:r>
          </a:p>
          <a:p>
            <a:pPr algn="ctr" rtl="0">
              <a:lnSpc>
                <a:spcPct val="150000"/>
              </a:lnSpc>
            </a:pPr>
            <a:endParaRPr lang="he-IL" sz="2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35701" y="5285485"/>
            <a:ext cx="2634769" cy="11387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600" b="1" dirty="0"/>
              <a:t>Bar Shmerling</a:t>
            </a:r>
          </a:p>
          <a:p>
            <a:pPr algn="ctr" rtl="0"/>
            <a:r>
              <a:rPr lang="en-US" sz="2100" dirty="0">
                <a:solidFill>
                  <a:srgbClr val="3B3D66"/>
                </a:solidFill>
              </a:rPr>
              <a:t>Business Dev Manager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42198" y="5281686"/>
            <a:ext cx="300595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/>
              <a:t>Moran Hazom</a:t>
            </a:r>
          </a:p>
          <a:p>
            <a:pPr algn="ctr" rtl="0"/>
            <a:r>
              <a:rPr lang="en-US" sz="2400" dirty="0">
                <a:solidFill>
                  <a:srgbClr val="002060"/>
                </a:solidFill>
              </a:rPr>
              <a:t>Backend dev</a:t>
            </a:r>
          </a:p>
          <a:p>
            <a:pPr algn="ctr" rtl="0"/>
            <a:r>
              <a:rPr lang="en-US" sz="2400" dirty="0">
                <a:solidFill>
                  <a:srgbClr val="002060"/>
                </a:solidFill>
              </a:rPr>
              <a:t>Ex </a:t>
            </a:r>
            <a:r>
              <a:rPr lang="en-US" sz="2400" dirty="0" err="1">
                <a:solidFill>
                  <a:srgbClr val="002060"/>
                </a:solidFill>
              </a:rPr>
              <a:t>Mamram</a:t>
            </a:r>
            <a:endParaRPr lang="he-IL" sz="2400" dirty="0">
              <a:solidFill>
                <a:srgbClr val="002060"/>
              </a:solidFill>
            </a:endParaRPr>
          </a:p>
        </p:txBody>
      </p:sp>
      <p:pic>
        <p:nvPicPr>
          <p:cNvPr id="11" name="תמונה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49" y="3423179"/>
            <a:ext cx="1864831" cy="1864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מלבן 14"/>
          <p:cNvSpPr/>
          <p:nvPr/>
        </p:nvSpPr>
        <p:spPr>
          <a:xfrm>
            <a:off x="4618479" y="164124"/>
            <a:ext cx="29397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rgbClr val="00B0F0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The Team</a:t>
            </a:r>
            <a:endParaRPr lang="he-IL" sz="5400" b="1" dirty="0">
              <a:ln w="9525">
                <a:solidFill>
                  <a:srgbClr val="00B0F0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6" name="תמונה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42" y="3397498"/>
            <a:ext cx="1884527" cy="1884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תמונה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55" y="3395835"/>
            <a:ext cx="1857836" cy="1857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3226605" y="5319733"/>
            <a:ext cx="300595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/>
              <a:t>Gal Ben-Evgi</a:t>
            </a:r>
          </a:p>
          <a:p>
            <a:pPr algn="ctr" rtl="0"/>
            <a:r>
              <a:rPr lang="en-US" sz="2400" dirty="0">
                <a:solidFill>
                  <a:srgbClr val="002060"/>
                </a:solidFill>
              </a:rPr>
              <a:t>Full</a:t>
            </a:r>
            <a:r>
              <a:rPr lang="he-IL" sz="2400" dirty="0">
                <a:solidFill>
                  <a:srgbClr val="002060"/>
                </a:solidFill>
              </a:rPr>
              <a:t>-</a:t>
            </a:r>
            <a:r>
              <a:rPr lang="en-US" sz="2400" dirty="0">
                <a:solidFill>
                  <a:srgbClr val="002060"/>
                </a:solidFill>
              </a:rPr>
              <a:t>Stack dev</a:t>
            </a:r>
          </a:p>
          <a:p>
            <a:pPr algn="ctr" rtl="0"/>
            <a:r>
              <a:rPr lang="en-US" sz="2400" dirty="0" err="1">
                <a:solidFill>
                  <a:srgbClr val="002060"/>
                </a:solidFill>
              </a:rPr>
              <a:t>LiveU</a:t>
            </a:r>
            <a:endParaRPr lang="he-IL" sz="2400" dirty="0">
              <a:solidFill>
                <a:srgbClr val="00206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83646" y="5312256"/>
            <a:ext cx="300595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/>
              <a:t>Gal Malca</a:t>
            </a:r>
          </a:p>
          <a:p>
            <a:pPr algn="ctr" rtl="0"/>
            <a:r>
              <a:rPr lang="en-US" sz="2400" dirty="0">
                <a:solidFill>
                  <a:srgbClr val="002060"/>
                </a:solidFill>
              </a:rPr>
              <a:t>Dev leader</a:t>
            </a:r>
          </a:p>
          <a:p>
            <a:pPr algn="ctr" rtl="0"/>
            <a:r>
              <a:rPr lang="en-US" sz="2400" dirty="0">
                <a:solidFill>
                  <a:srgbClr val="002060"/>
                </a:solidFill>
              </a:rPr>
              <a:t>IBM</a:t>
            </a:r>
            <a:endParaRPr lang="he-IL" sz="2400" dirty="0">
              <a:solidFill>
                <a:srgbClr val="002060"/>
              </a:solidFill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082" y="3395835"/>
            <a:ext cx="2222274" cy="2354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0840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048" y="802687"/>
            <a:ext cx="7006637" cy="52549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מציין מיקום תוכן 1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11" y="1541051"/>
            <a:ext cx="1964680" cy="3514220"/>
          </a:xfrm>
        </p:spPr>
      </p:pic>
      <p:pic>
        <p:nvPicPr>
          <p:cNvPr id="13" name="תמונה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176" y="139513"/>
            <a:ext cx="8138588" cy="6581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תמונה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962" y="802687"/>
            <a:ext cx="7755918" cy="50000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grpSp>
        <p:nvGrpSpPr>
          <p:cNvPr id="4" name="קבוצה 3"/>
          <p:cNvGrpSpPr/>
          <p:nvPr/>
        </p:nvGrpSpPr>
        <p:grpSpPr>
          <a:xfrm>
            <a:off x="4273491" y="5620980"/>
            <a:ext cx="1472532" cy="307777"/>
            <a:chOff x="4273491" y="5620980"/>
            <a:chExt cx="1472532" cy="307777"/>
          </a:xfrm>
        </p:grpSpPr>
        <p:pic>
          <p:nvPicPr>
            <p:cNvPr id="10" name="תמונה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491" y="5632269"/>
              <a:ext cx="259079" cy="259079"/>
            </a:xfrm>
            <a:prstGeom prst="rect">
              <a:avLst/>
            </a:prstGeom>
          </p:spPr>
        </p:pic>
        <p:sp>
          <p:nvSpPr>
            <p:cNvPr id="11" name="מלבן 10"/>
            <p:cNvSpPr/>
            <p:nvPr/>
          </p:nvSpPr>
          <p:spPr>
            <a:xfrm>
              <a:off x="4476125" y="5620980"/>
              <a:ext cx="1269898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dirty="0">
                  <a:ln w="6350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Daniel </a:t>
              </a:r>
              <a:r>
                <a:rPr lang="en-US" sz="1400" b="1" dirty="0" err="1">
                  <a:ln w="6350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Pipko</a:t>
              </a:r>
              <a:endParaRPr lang="he-IL" sz="1400" b="1" cap="none" spc="0" dirty="0">
                <a:ln w="6350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823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5652" y="1050751"/>
            <a:ext cx="10524744" cy="219194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82" indent="-342882" algn="l" rtl="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2060"/>
                </a:solidFill>
              </a:rPr>
              <a:t>We are living in </a:t>
            </a:r>
            <a:r>
              <a:rPr lang="en-US" sz="2400" b="1" dirty="0">
                <a:solidFill>
                  <a:srgbClr val="002060"/>
                </a:solidFill>
              </a:rPr>
              <a:t>BIG DATA </a:t>
            </a:r>
            <a:r>
              <a:rPr lang="en-US" sz="2400" dirty="0">
                <a:solidFill>
                  <a:srgbClr val="002060"/>
                </a:solidFill>
              </a:rPr>
              <a:t>world!</a:t>
            </a:r>
            <a:endParaRPr lang="en-US" sz="2400" b="1" dirty="0">
              <a:solidFill>
                <a:srgbClr val="002060"/>
              </a:solidFill>
            </a:endParaRPr>
          </a:p>
          <a:p>
            <a:pPr marL="342882" indent="-342882" algn="l" rtl="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2060"/>
                </a:solidFill>
              </a:rPr>
              <a:t>People spending time searching the web</a:t>
            </a:r>
          </a:p>
          <a:p>
            <a:pPr algn="l" rtl="0">
              <a:lnSpc>
                <a:spcPct val="200000"/>
              </a:lnSpc>
            </a:pP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3" name="מלבן 2"/>
          <p:cNvSpPr/>
          <p:nvPr/>
        </p:nvSpPr>
        <p:spPr>
          <a:xfrm>
            <a:off x="4133059" y="127420"/>
            <a:ext cx="37385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rgbClr val="00B0F0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Opportunity</a:t>
            </a:r>
            <a:endParaRPr lang="he-IL" sz="5400" b="1" dirty="0">
              <a:ln w="9525">
                <a:solidFill>
                  <a:srgbClr val="00B0F0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156" y="2415842"/>
            <a:ext cx="4297651" cy="4247848"/>
          </a:xfrm>
          <a:prstGeom prst="rect">
            <a:avLst/>
          </a:prstGeom>
        </p:spPr>
      </p:pic>
      <p:sp>
        <p:nvSpPr>
          <p:cNvPr id="6" name="מלבן 5"/>
          <p:cNvSpPr/>
          <p:nvPr/>
        </p:nvSpPr>
        <p:spPr>
          <a:xfrm rot="1196691">
            <a:off x="985816" y="3132164"/>
            <a:ext cx="17734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rgbClr val="00B0F0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News</a:t>
            </a:r>
            <a:endParaRPr lang="he-IL" sz="5400" b="1" dirty="0">
              <a:ln w="9525">
                <a:solidFill>
                  <a:srgbClr val="00B0F0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מלבן 6"/>
          <p:cNvSpPr/>
          <p:nvPr/>
        </p:nvSpPr>
        <p:spPr>
          <a:xfrm rot="19750691">
            <a:off x="3241966" y="3069824"/>
            <a:ext cx="20185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rgbClr val="00B0F0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Sports</a:t>
            </a:r>
            <a:endParaRPr lang="he-IL" sz="5400" b="1" dirty="0">
              <a:ln w="9525">
                <a:solidFill>
                  <a:srgbClr val="00B0F0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מלבן 7"/>
          <p:cNvSpPr/>
          <p:nvPr/>
        </p:nvSpPr>
        <p:spPr>
          <a:xfrm rot="21423094">
            <a:off x="1003162" y="4526026"/>
            <a:ext cx="18938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rgbClr val="00B0F0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Travel</a:t>
            </a:r>
            <a:endParaRPr lang="he-IL" sz="5400" b="1" dirty="0">
              <a:ln w="9525">
                <a:solidFill>
                  <a:srgbClr val="00B0F0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" name="מלבן 8"/>
          <p:cNvSpPr/>
          <p:nvPr/>
        </p:nvSpPr>
        <p:spPr>
          <a:xfrm rot="312138">
            <a:off x="3498713" y="5228726"/>
            <a:ext cx="24668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rgbClr val="00B0F0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Tourism</a:t>
            </a:r>
            <a:endParaRPr lang="he-IL" sz="5400" b="1" dirty="0">
              <a:ln w="9525">
                <a:solidFill>
                  <a:srgbClr val="00B0F0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0" name="מלבן 9"/>
          <p:cNvSpPr/>
          <p:nvPr/>
        </p:nvSpPr>
        <p:spPr>
          <a:xfrm rot="20803543">
            <a:off x="3309610" y="3820592"/>
            <a:ext cx="35816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rgbClr val="00B0F0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Restaurants</a:t>
            </a:r>
            <a:endParaRPr lang="he-IL" sz="5400" b="1" dirty="0">
              <a:ln w="9525">
                <a:solidFill>
                  <a:srgbClr val="00B0F0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מלבן 10"/>
          <p:cNvSpPr/>
          <p:nvPr/>
        </p:nvSpPr>
        <p:spPr>
          <a:xfrm rot="1196691">
            <a:off x="5458659" y="4824307"/>
            <a:ext cx="23859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rgbClr val="00B0F0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Fashion</a:t>
            </a:r>
            <a:endParaRPr lang="he-IL" sz="5400" b="1" dirty="0">
              <a:ln w="9525">
                <a:solidFill>
                  <a:srgbClr val="00B0F0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3" name="מלבן 12"/>
          <p:cNvSpPr/>
          <p:nvPr/>
        </p:nvSpPr>
        <p:spPr>
          <a:xfrm rot="209672">
            <a:off x="1298526" y="5412659"/>
            <a:ext cx="20906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rgbClr val="00B0F0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Gossip</a:t>
            </a:r>
            <a:endParaRPr lang="he-IL" sz="5400" b="1" dirty="0">
              <a:ln w="9525">
                <a:solidFill>
                  <a:srgbClr val="00B0F0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4" name="מלבן 13"/>
          <p:cNvSpPr/>
          <p:nvPr/>
        </p:nvSpPr>
        <p:spPr>
          <a:xfrm rot="209672">
            <a:off x="2204939" y="2557556"/>
            <a:ext cx="14073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rgbClr val="00B0F0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Cars</a:t>
            </a:r>
            <a:endParaRPr lang="he-IL" sz="5400" b="1" dirty="0">
              <a:ln w="9525">
                <a:solidFill>
                  <a:srgbClr val="00B0F0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5" name="מלבן 14"/>
          <p:cNvSpPr/>
          <p:nvPr/>
        </p:nvSpPr>
        <p:spPr>
          <a:xfrm rot="209672">
            <a:off x="5511416" y="2607643"/>
            <a:ext cx="21758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rgbClr val="00B0F0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Nature</a:t>
            </a:r>
            <a:endParaRPr lang="he-IL" sz="5400" b="1" dirty="0">
              <a:ln w="9525">
                <a:solidFill>
                  <a:srgbClr val="00B0F0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422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337" y="52134"/>
            <a:ext cx="10166353" cy="67733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665" y="1895199"/>
            <a:ext cx="3937235" cy="30676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9536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669" y="606012"/>
            <a:ext cx="3102279" cy="3008977"/>
          </a:xfrm>
          <a:prstGeom prst="rect">
            <a:avLst/>
          </a:prstGeom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854" y="3957455"/>
            <a:ext cx="3146160" cy="2779294"/>
          </a:xfrm>
          <a:prstGeom prst="rect">
            <a:avLst/>
          </a:prstGeom>
        </p:spPr>
      </p:pic>
      <p:sp>
        <p:nvSpPr>
          <p:cNvPr id="14" name="חץ: ימינה מחורץ 13"/>
          <p:cNvSpPr/>
          <p:nvPr/>
        </p:nvSpPr>
        <p:spPr>
          <a:xfrm rot="9878259">
            <a:off x="6978314" y="2375206"/>
            <a:ext cx="1607337" cy="506894"/>
          </a:xfrm>
          <a:prstGeom prst="notchedRightArrow">
            <a:avLst>
              <a:gd name="adj1" fmla="val 50107"/>
              <a:gd name="adj2" fmla="val 70668"/>
            </a:avLst>
          </a:prstGeom>
          <a:solidFill>
            <a:srgbClr val="002060"/>
          </a:solidFill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500" dirty="0">
              <a:ln w="0">
                <a:solidFill>
                  <a:srgbClr val="FFFF00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6" name="תמונה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67" y="3011536"/>
            <a:ext cx="454898" cy="755637"/>
          </a:xfrm>
          <a:prstGeom prst="rect">
            <a:avLst/>
          </a:prstGeom>
        </p:spPr>
      </p:pic>
      <p:pic>
        <p:nvPicPr>
          <p:cNvPr id="28" name="תמונה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68" y="1834742"/>
            <a:ext cx="802855" cy="802855"/>
          </a:xfrm>
          <a:prstGeom prst="rect">
            <a:avLst/>
          </a:prstGeom>
        </p:spPr>
      </p:pic>
      <p:pic>
        <p:nvPicPr>
          <p:cNvPr id="35" name="תמונה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1" y="4230098"/>
            <a:ext cx="1081228" cy="1081228"/>
          </a:xfrm>
          <a:prstGeom prst="rect">
            <a:avLst/>
          </a:prstGeom>
        </p:spPr>
      </p:pic>
      <p:pic>
        <p:nvPicPr>
          <p:cNvPr id="36" name="תמונה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34" y="5714655"/>
            <a:ext cx="1036525" cy="1036525"/>
          </a:xfrm>
          <a:prstGeom prst="rect">
            <a:avLst/>
          </a:prstGeom>
        </p:spPr>
      </p:pic>
      <p:sp>
        <p:nvSpPr>
          <p:cNvPr id="39" name="חץ: ימינה מחורץ 38"/>
          <p:cNvSpPr/>
          <p:nvPr/>
        </p:nvSpPr>
        <p:spPr>
          <a:xfrm rot="13563753">
            <a:off x="1404129" y="2100041"/>
            <a:ext cx="2460418" cy="241707"/>
          </a:xfrm>
          <a:prstGeom prst="notchedRightArrow">
            <a:avLst>
              <a:gd name="adj1" fmla="val 50107"/>
              <a:gd name="adj2" fmla="val 70668"/>
            </a:avLst>
          </a:prstGeom>
          <a:solidFill>
            <a:srgbClr val="002060"/>
          </a:solidFill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500" dirty="0">
              <a:ln w="0">
                <a:solidFill>
                  <a:srgbClr val="FFFF00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חץ: ימינה מחורץ 40"/>
          <p:cNvSpPr/>
          <p:nvPr/>
        </p:nvSpPr>
        <p:spPr>
          <a:xfrm rot="12909196">
            <a:off x="1658109" y="2815871"/>
            <a:ext cx="1889217" cy="206043"/>
          </a:xfrm>
          <a:prstGeom prst="notchedRightArrow">
            <a:avLst>
              <a:gd name="adj1" fmla="val 50107"/>
              <a:gd name="adj2" fmla="val 70668"/>
            </a:avLst>
          </a:prstGeom>
          <a:solidFill>
            <a:srgbClr val="002060"/>
          </a:solidFill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500" dirty="0">
              <a:ln w="0">
                <a:solidFill>
                  <a:srgbClr val="FFFF00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חץ: ימינה מחורץ 41"/>
          <p:cNvSpPr/>
          <p:nvPr/>
        </p:nvSpPr>
        <p:spPr>
          <a:xfrm rot="11369375">
            <a:off x="1803868" y="3444204"/>
            <a:ext cx="1473506" cy="201472"/>
          </a:xfrm>
          <a:prstGeom prst="notchedRightArrow">
            <a:avLst>
              <a:gd name="adj1" fmla="val 50107"/>
              <a:gd name="adj2" fmla="val 70668"/>
            </a:avLst>
          </a:prstGeom>
          <a:solidFill>
            <a:srgbClr val="002060"/>
          </a:solidFill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500" dirty="0">
              <a:ln w="0">
                <a:solidFill>
                  <a:srgbClr val="FFFF00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חץ: ימינה מחורץ 42"/>
          <p:cNvSpPr/>
          <p:nvPr/>
        </p:nvSpPr>
        <p:spPr>
          <a:xfrm rot="9606291">
            <a:off x="2010337" y="4060856"/>
            <a:ext cx="1323215" cy="222762"/>
          </a:xfrm>
          <a:prstGeom prst="notchedRightArrow">
            <a:avLst>
              <a:gd name="adj1" fmla="val 50107"/>
              <a:gd name="adj2" fmla="val 70668"/>
            </a:avLst>
          </a:prstGeom>
          <a:solidFill>
            <a:srgbClr val="002060"/>
          </a:solidFill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500" dirty="0">
              <a:ln w="0">
                <a:solidFill>
                  <a:srgbClr val="FFFF00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חץ: ימינה מחורץ 43"/>
          <p:cNvSpPr/>
          <p:nvPr/>
        </p:nvSpPr>
        <p:spPr>
          <a:xfrm rot="8282629">
            <a:off x="1540696" y="4909173"/>
            <a:ext cx="2040883" cy="199195"/>
          </a:xfrm>
          <a:prstGeom prst="notchedRightArrow">
            <a:avLst>
              <a:gd name="adj1" fmla="val 50107"/>
              <a:gd name="adj2" fmla="val 70668"/>
            </a:avLst>
          </a:prstGeom>
          <a:solidFill>
            <a:srgbClr val="002060"/>
          </a:solidFill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500" dirty="0">
              <a:ln w="0">
                <a:solidFill>
                  <a:srgbClr val="FFFF00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חץ: מעוקל שמאלה 45"/>
          <p:cNvSpPr/>
          <p:nvPr/>
        </p:nvSpPr>
        <p:spPr>
          <a:xfrm rot="2666830">
            <a:off x="2911581" y="4142437"/>
            <a:ext cx="667730" cy="2834811"/>
          </a:xfrm>
          <a:prstGeom prst="curvedLeftArrow">
            <a:avLst>
              <a:gd name="adj1" fmla="val 6315"/>
              <a:gd name="adj2" fmla="val 30069"/>
              <a:gd name="adj3" fmla="val 31186"/>
            </a:avLst>
          </a:prstGeom>
          <a:solidFill>
            <a:srgbClr val="147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47" name="בועת דיבור: אליפסה 46"/>
          <p:cNvSpPr/>
          <p:nvPr/>
        </p:nvSpPr>
        <p:spPr>
          <a:xfrm>
            <a:off x="1797342" y="611647"/>
            <a:ext cx="1054057" cy="465556"/>
          </a:xfrm>
          <a:prstGeom prst="wedgeEllipseCallout">
            <a:avLst>
              <a:gd name="adj1" fmla="val -62605"/>
              <a:gd name="adj2" fmla="val 607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b="1" dirty="0"/>
              <a:t>Wow!!</a:t>
            </a:r>
            <a:endParaRPr lang="he-IL" sz="1400" b="1" dirty="0"/>
          </a:p>
        </p:txBody>
      </p:sp>
      <p:sp>
        <p:nvSpPr>
          <p:cNvPr id="48" name="בועת דיבור: אליפסה 47"/>
          <p:cNvSpPr/>
          <p:nvPr/>
        </p:nvSpPr>
        <p:spPr>
          <a:xfrm>
            <a:off x="2012432" y="5536740"/>
            <a:ext cx="692461" cy="412560"/>
          </a:xfrm>
          <a:prstGeom prst="wedgeEllipseCallout">
            <a:avLst>
              <a:gd name="adj1" fmla="val -62605"/>
              <a:gd name="adj2" fmla="val 607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?!#</a:t>
            </a:r>
            <a:endParaRPr lang="he-IL" dirty="0"/>
          </a:p>
        </p:txBody>
      </p:sp>
      <p:pic>
        <p:nvPicPr>
          <p:cNvPr id="25" name="תמונה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11" y="680592"/>
            <a:ext cx="845838" cy="845838"/>
          </a:xfrm>
          <a:prstGeom prst="rect">
            <a:avLst/>
          </a:prstGeom>
        </p:spPr>
      </p:pic>
      <p:grpSp>
        <p:nvGrpSpPr>
          <p:cNvPr id="52" name="קבוצה 51"/>
          <p:cNvGrpSpPr/>
          <p:nvPr/>
        </p:nvGrpSpPr>
        <p:grpSpPr>
          <a:xfrm>
            <a:off x="2049541" y="1719698"/>
            <a:ext cx="6067169" cy="4280577"/>
            <a:chOff x="4752500" y="2519169"/>
            <a:chExt cx="2190840" cy="1544189"/>
          </a:xfrm>
        </p:grpSpPr>
        <p:pic>
          <p:nvPicPr>
            <p:cNvPr id="16" name="תמונה 1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2500" y="2519169"/>
              <a:ext cx="2190840" cy="1544189"/>
            </a:xfrm>
            <a:prstGeom prst="rect">
              <a:avLst/>
            </a:prstGeom>
          </p:spPr>
        </p:pic>
        <p:pic>
          <p:nvPicPr>
            <p:cNvPr id="23" name="תמונה 2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2220" y="2527096"/>
              <a:ext cx="996391" cy="770541"/>
            </a:xfrm>
            <a:prstGeom prst="rect">
              <a:avLst/>
            </a:prstGeom>
          </p:spPr>
        </p:pic>
      </p:grpSp>
      <p:sp>
        <p:nvSpPr>
          <p:cNvPr id="51" name="מלבן 50"/>
          <p:cNvSpPr/>
          <p:nvPr/>
        </p:nvSpPr>
        <p:spPr>
          <a:xfrm>
            <a:off x="4446146" y="193437"/>
            <a:ext cx="341792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rgbClr val="00B0F0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Our Solution</a:t>
            </a:r>
            <a:endParaRPr lang="he-IL" sz="4800" b="1" dirty="0">
              <a:ln w="9525">
                <a:solidFill>
                  <a:srgbClr val="00B0F0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7" name="בועת דיבור: אליפסה 26"/>
          <p:cNvSpPr/>
          <p:nvPr/>
        </p:nvSpPr>
        <p:spPr>
          <a:xfrm>
            <a:off x="1966414" y="5734033"/>
            <a:ext cx="692461" cy="412560"/>
          </a:xfrm>
          <a:prstGeom prst="wedgeEllipseCallout">
            <a:avLst>
              <a:gd name="adj1" fmla="val -62605"/>
              <a:gd name="adj2" fmla="val 607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/>
              <a:t>?!#</a:t>
            </a:r>
            <a:endParaRPr lang="he-IL" sz="1400" dirty="0"/>
          </a:p>
        </p:txBody>
      </p:sp>
      <p:sp>
        <p:nvSpPr>
          <p:cNvPr id="30" name="חץ: ימינה מחורץ 29"/>
          <p:cNvSpPr/>
          <p:nvPr/>
        </p:nvSpPr>
        <p:spPr>
          <a:xfrm rot="12141119">
            <a:off x="6809798" y="3990766"/>
            <a:ext cx="1705378" cy="478036"/>
          </a:xfrm>
          <a:prstGeom prst="notchedRightArrow">
            <a:avLst>
              <a:gd name="adj1" fmla="val 50107"/>
              <a:gd name="adj2" fmla="val 70668"/>
            </a:avLst>
          </a:prstGeom>
          <a:solidFill>
            <a:srgbClr val="002060"/>
          </a:solidFill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500" dirty="0">
              <a:ln w="0">
                <a:solidFill>
                  <a:srgbClr val="FFFF00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חץ: מעוקל שמאלה 48"/>
          <p:cNvSpPr/>
          <p:nvPr/>
        </p:nvSpPr>
        <p:spPr>
          <a:xfrm rot="18687333">
            <a:off x="2593883" y="532132"/>
            <a:ext cx="667730" cy="2834813"/>
          </a:xfrm>
          <a:prstGeom prst="curvedLeftArrow">
            <a:avLst>
              <a:gd name="adj1" fmla="val 6315"/>
              <a:gd name="adj2" fmla="val 30069"/>
              <a:gd name="adj3" fmla="val 31186"/>
            </a:avLst>
          </a:prstGeom>
          <a:solidFill>
            <a:srgbClr val="147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82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27" grpId="0" animBg="1"/>
      <p:bldP spid="30" grpId="0" animBg="1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279" y="3785513"/>
            <a:ext cx="2214022" cy="2147434"/>
          </a:xfrm>
          <a:prstGeom prst="rect">
            <a:avLst/>
          </a:prstGeom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37" y="3844987"/>
            <a:ext cx="2363570" cy="2087960"/>
          </a:xfrm>
          <a:prstGeom prst="rect">
            <a:avLst/>
          </a:prstGeom>
        </p:spPr>
      </p:pic>
      <p:sp>
        <p:nvSpPr>
          <p:cNvPr id="51" name="מלבן 50"/>
          <p:cNvSpPr/>
          <p:nvPr/>
        </p:nvSpPr>
        <p:spPr>
          <a:xfrm>
            <a:off x="3696783" y="193437"/>
            <a:ext cx="493923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rgbClr val="00B0F0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LikeiT Architecture</a:t>
            </a:r>
            <a:endParaRPr lang="he-IL" sz="4800" b="1" dirty="0">
              <a:ln w="9525">
                <a:solidFill>
                  <a:srgbClr val="00B0F0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0" name="חץ: ימינה מחורץ 29"/>
          <p:cNvSpPr/>
          <p:nvPr/>
        </p:nvSpPr>
        <p:spPr>
          <a:xfrm>
            <a:off x="3747835" y="3203426"/>
            <a:ext cx="933244" cy="342672"/>
          </a:xfrm>
          <a:prstGeom prst="notchedRightArrow">
            <a:avLst>
              <a:gd name="adj1" fmla="val 50107"/>
              <a:gd name="adj2" fmla="val 70668"/>
            </a:avLst>
          </a:prstGeom>
          <a:solidFill>
            <a:srgbClr val="002060"/>
          </a:solidFill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500" dirty="0">
              <a:ln w="0">
                <a:solidFill>
                  <a:srgbClr val="FFFF00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1" name="תמונה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14" y="2172875"/>
            <a:ext cx="3156247" cy="1883227"/>
          </a:xfrm>
          <a:prstGeom prst="rect">
            <a:avLst/>
          </a:prstGeom>
          <a:noFill/>
        </p:spPr>
      </p:pic>
      <p:grpSp>
        <p:nvGrpSpPr>
          <p:cNvPr id="2" name="קבוצה 1"/>
          <p:cNvGrpSpPr/>
          <p:nvPr/>
        </p:nvGrpSpPr>
        <p:grpSpPr>
          <a:xfrm>
            <a:off x="275611" y="834833"/>
            <a:ext cx="2203182" cy="1942018"/>
            <a:chOff x="-242124" y="1060830"/>
            <a:chExt cx="2285763" cy="2014810"/>
          </a:xfrm>
        </p:grpSpPr>
        <p:pic>
          <p:nvPicPr>
            <p:cNvPr id="29" name="תמונה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2124" y="1060830"/>
              <a:ext cx="2285763" cy="201481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-104011" y="1711625"/>
              <a:ext cx="1988652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2000" b="1" i="1" dirty="0">
                  <a:solidFill>
                    <a:srgbClr val="002060"/>
                  </a:solidFill>
                </a:rPr>
                <a:t>Watson</a:t>
              </a:r>
            </a:p>
            <a:p>
              <a:pPr algn="ctr" rtl="0"/>
              <a:r>
                <a:rPr lang="en-US" sz="1600" b="1" i="1" dirty="0">
                  <a:solidFill>
                    <a:srgbClr val="002060"/>
                  </a:solidFill>
                </a:rPr>
                <a:t>(NLU)</a:t>
              </a:r>
              <a:endParaRPr lang="he-IL" sz="1600" b="1" i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903360" y="2717467"/>
            <a:ext cx="232298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800" b="1" i="1" dirty="0">
                <a:solidFill>
                  <a:srgbClr val="002060"/>
                </a:solidFill>
              </a:rPr>
              <a:t>Content</a:t>
            </a:r>
          </a:p>
          <a:p>
            <a:pPr algn="ctr" rtl="0"/>
            <a:r>
              <a:rPr lang="en-US" sz="2800" b="1" i="1" dirty="0">
                <a:solidFill>
                  <a:srgbClr val="002060"/>
                </a:solidFill>
              </a:rPr>
              <a:t> Collection</a:t>
            </a:r>
            <a:endParaRPr lang="he-IL" sz="2800" b="1" i="1" dirty="0">
              <a:solidFill>
                <a:srgbClr val="002060"/>
              </a:solidFill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46" y="2067094"/>
            <a:ext cx="763507" cy="763507"/>
          </a:xfrm>
          <a:prstGeom prst="rect">
            <a:avLst/>
          </a:prstGeom>
        </p:spPr>
      </p:pic>
      <p:grpSp>
        <p:nvGrpSpPr>
          <p:cNvPr id="50" name="קבוצה 49"/>
          <p:cNvGrpSpPr/>
          <p:nvPr/>
        </p:nvGrpSpPr>
        <p:grpSpPr>
          <a:xfrm>
            <a:off x="4349705" y="1889903"/>
            <a:ext cx="3188112" cy="2746839"/>
            <a:chOff x="4000476" y="1983137"/>
            <a:chExt cx="3335194" cy="2873564"/>
          </a:xfrm>
        </p:grpSpPr>
        <p:sp>
          <p:nvSpPr>
            <p:cNvPr id="53" name="Shape 52"/>
            <p:cNvSpPr/>
            <p:nvPr/>
          </p:nvSpPr>
          <p:spPr>
            <a:xfrm>
              <a:off x="4238540" y="1983137"/>
              <a:ext cx="2873564" cy="2873564"/>
            </a:xfrm>
            <a:prstGeom prst="gear9">
              <a:avLst/>
            </a:prstGeom>
            <a:solidFill>
              <a:srgbClr val="A53010"/>
            </a:solidFill>
            <a:ln w="53975">
              <a:solidFill>
                <a:srgbClr val="766F54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he-IL" dirty="0">
                <a:ln w="6350">
                  <a:solidFill>
                    <a:srgbClr val="69AC3D"/>
                  </a:solidFill>
                </a:ln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000476" y="2813423"/>
              <a:ext cx="3335194" cy="67614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b="1" i="1" dirty="0">
                  <a:ln w="6350">
                    <a:solidFill>
                      <a:srgbClr val="69AC3D"/>
                    </a:solidFill>
                  </a:ln>
                  <a:solidFill>
                    <a:schemeClr val="bg1"/>
                  </a:solidFill>
                </a:rPr>
                <a:t>Recommendations</a:t>
              </a:r>
            </a:p>
            <a:p>
              <a:pPr algn="ctr" rtl="0"/>
              <a:r>
                <a:rPr lang="en-US" b="1" i="1" dirty="0">
                  <a:ln w="6350">
                    <a:solidFill>
                      <a:srgbClr val="69AC3D"/>
                    </a:solidFill>
                  </a:ln>
                  <a:solidFill>
                    <a:schemeClr val="bg1"/>
                  </a:solidFill>
                </a:rPr>
                <a:t> system </a:t>
              </a:r>
              <a:endParaRPr lang="he-IL" b="1" i="1" dirty="0">
                <a:ln w="6350">
                  <a:solidFill>
                    <a:srgbClr val="69AC3D"/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57" name="תמונה 5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705" y="4583140"/>
            <a:ext cx="1786910" cy="1042364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577270" y="5481270"/>
            <a:ext cx="279621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>
                <a:solidFill>
                  <a:srgbClr val="002060"/>
                </a:solidFill>
              </a:rPr>
              <a:t>Content DB</a:t>
            </a:r>
          </a:p>
        </p:txBody>
      </p:sp>
      <p:pic>
        <p:nvPicPr>
          <p:cNvPr id="60" name="תמונה 5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27" y="4573057"/>
            <a:ext cx="1786910" cy="1042364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136615" y="5489118"/>
            <a:ext cx="279621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>
                <a:solidFill>
                  <a:srgbClr val="002060"/>
                </a:solidFill>
              </a:rPr>
              <a:t>Users DB</a:t>
            </a:r>
          </a:p>
        </p:txBody>
      </p:sp>
      <p:pic>
        <p:nvPicPr>
          <p:cNvPr id="62" name="תמונה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14352">
            <a:off x="5275262" y="3270136"/>
            <a:ext cx="1275515" cy="986398"/>
          </a:xfrm>
          <a:prstGeom prst="rect">
            <a:avLst/>
          </a:prstGeom>
        </p:spPr>
      </p:pic>
      <p:pic>
        <p:nvPicPr>
          <p:cNvPr id="63" name="תמונה 6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427" y="4050624"/>
            <a:ext cx="3382483" cy="2780930"/>
          </a:xfrm>
          <a:prstGeom prst="rect">
            <a:avLst/>
          </a:prstGeom>
        </p:spPr>
      </p:pic>
      <p:sp>
        <p:nvSpPr>
          <p:cNvPr id="65" name="חץ: ימינה מחורץ 64"/>
          <p:cNvSpPr/>
          <p:nvPr/>
        </p:nvSpPr>
        <p:spPr>
          <a:xfrm>
            <a:off x="7537817" y="3203426"/>
            <a:ext cx="933244" cy="342672"/>
          </a:xfrm>
          <a:prstGeom prst="notchedRightArrow">
            <a:avLst>
              <a:gd name="adj1" fmla="val 50107"/>
              <a:gd name="adj2" fmla="val 70668"/>
            </a:avLst>
          </a:prstGeom>
          <a:solidFill>
            <a:srgbClr val="002060"/>
          </a:solidFill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500" dirty="0">
              <a:ln w="0">
                <a:solidFill>
                  <a:srgbClr val="FFFF00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6" name="תמונה 6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542" y="2941100"/>
            <a:ext cx="1266557" cy="1266557"/>
          </a:xfrm>
          <a:prstGeom prst="rect">
            <a:avLst/>
          </a:prstGeom>
        </p:spPr>
      </p:pic>
      <p:pic>
        <p:nvPicPr>
          <p:cNvPr id="26" name="bandicam 2017-06-07 23-36-38-69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053416" y="972073"/>
            <a:ext cx="1616087" cy="302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1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67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3571364" y="171275"/>
            <a:ext cx="46858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9050">
                  <a:solidFill>
                    <a:srgbClr val="00B0F0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Business Model</a:t>
            </a:r>
            <a:endParaRPr lang="he-IL" sz="5400" b="1" dirty="0">
              <a:ln w="19050">
                <a:solidFill>
                  <a:srgbClr val="00B0F0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aphicFrame>
        <p:nvGraphicFramePr>
          <p:cNvPr id="3" name="דיאגרמה 2"/>
          <p:cNvGraphicFramePr/>
          <p:nvPr>
            <p:extLst>
              <p:ext uri="{D42A27DB-BD31-4B8C-83A1-F6EECF244321}">
                <p14:modId xmlns:p14="http://schemas.microsoft.com/office/powerpoint/2010/main" val="833629545"/>
              </p:ext>
            </p:extLst>
          </p:nvPr>
        </p:nvGraphicFramePr>
        <p:xfrm>
          <a:off x="280687" y="1325772"/>
          <a:ext cx="7976576" cy="5317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0" name="קבוצה 9"/>
          <p:cNvGrpSpPr/>
          <p:nvPr/>
        </p:nvGrpSpPr>
        <p:grpSpPr>
          <a:xfrm>
            <a:off x="6409677" y="1456267"/>
            <a:ext cx="5195301" cy="2287788"/>
            <a:chOff x="6466115" y="1361355"/>
            <a:chExt cx="5583772" cy="2128429"/>
          </a:xfrm>
          <a:noFill/>
        </p:grpSpPr>
        <p:sp>
          <p:nvSpPr>
            <p:cNvPr id="4" name="מלבן: פינות מעוגלות 3"/>
            <p:cNvSpPr/>
            <p:nvPr/>
          </p:nvSpPr>
          <p:spPr>
            <a:xfrm>
              <a:off x="6466115" y="1361355"/>
              <a:ext cx="5146764" cy="1917422"/>
            </a:xfrm>
            <a:prstGeom prst="roundRect">
              <a:avLst/>
            </a:prstGeom>
            <a:grpFill/>
            <a:ln w="31750">
              <a:solidFill>
                <a:srgbClr val="39BB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652514" y="1428151"/>
              <a:ext cx="5397373" cy="2061633"/>
            </a:xfrm>
            <a:prstGeom prst="rect">
              <a:avLst/>
            </a:prstGeom>
            <a:grpFill/>
          </p:spPr>
          <p:txBody>
            <a:bodyPr wrap="square" rtlCol="1">
              <a:spAutoFit/>
            </a:bodyPr>
            <a:lstStyle/>
            <a:p>
              <a:pPr algn="l" rtl="0">
                <a:lnSpc>
                  <a:spcPct val="150000"/>
                </a:lnSpc>
              </a:pPr>
              <a:r>
                <a:rPr lang="en-US" sz="2000" b="1" dirty="0">
                  <a:solidFill>
                    <a:srgbClr val="A53010"/>
                  </a:solidFill>
                </a:rPr>
                <a:t>Revenue from advertising</a:t>
              </a:r>
              <a:r>
                <a:rPr lang="he-IL" sz="2000" b="1" dirty="0">
                  <a:solidFill>
                    <a:srgbClr val="A53010"/>
                  </a:solidFill>
                </a:rPr>
                <a:t>:</a:t>
              </a:r>
              <a:r>
                <a:rPr lang="en-US" sz="2000" b="1" dirty="0">
                  <a:solidFill>
                    <a:srgbClr val="A53010"/>
                  </a:solidFill>
                </a:rPr>
                <a:t> </a:t>
              </a:r>
              <a:endParaRPr lang="he-IL" sz="2000" b="1" dirty="0">
                <a:solidFill>
                  <a:srgbClr val="A53010"/>
                </a:solidFill>
              </a:endParaRPr>
            </a:p>
            <a:p>
              <a:pPr algn="l" rtl="0">
                <a:lnSpc>
                  <a:spcPct val="150000"/>
                </a:lnSpc>
              </a:pPr>
              <a:r>
                <a:rPr lang="en-US" dirty="0">
                  <a:solidFill>
                    <a:srgbClr val="A53010"/>
                  </a:solidFill>
                </a:rPr>
                <a:t>$2 – $8  </a:t>
              </a:r>
              <a:r>
                <a:rPr lang="en-US" dirty="0" err="1">
                  <a:solidFill>
                    <a:srgbClr val="A53010"/>
                  </a:solidFill>
                </a:rPr>
                <a:t>cpm</a:t>
              </a:r>
              <a:endParaRPr lang="en-US" b="1" dirty="0">
                <a:solidFill>
                  <a:srgbClr val="A53010"/>
                </a:solidFill>
              </a:endParaRPr>
            </a:p>
            <a:p>
              <a:pPr algn="l" rtl="0">
                <a:lnSpc>
                  <a:spcPct val="150000"/>
                </a:lnSpc>
              </a:pPr>
              <a:r>
                <a:rPr lang="en-US" b="1" dirty="0">
                  <a:solidFill>
                    <a:srgbClr val="A53010"/>
                  </a:solidFill>
                </a:rPr>
                <a:t>1MAU </a:t>
              </a:r>
              <a:r>
                <a:rPr lang="en-US" dirty="0">
                  <a:solidFill>
                    <a:srgbClr val="A53010"/>
                  </a:solidFill>
                </a:rPr>
                <a:t>-&gt; 20 imp per user/month = </a:t>
              </a:r>
              <a:r>
                <a:rPr lang="en-US" b="1" dirty="0">
                  <a:solidFill>
                    <a:srgbClr val="A53010"/>
                  </a:solidFill>
                </a:rPr>
                <a:t>20M </a:t>
              </a:r>
              <a:endParaRPr lang="en-US" dirty="0">
                <a:solidFill>
                  <a:srgbClr val="A53010"/>
                </a:solidFill>
              </a:endParaRPr>
            </a:p>
            <a:p>
              <a:pPr algn="l" rtl="0">
                <a:lnSpc>
                  <a:spcPct val="150000"/>
                </a:lnSpc>
              </a:pPr>
              <a:r>
                <a:rPr lang="en-US" dirty="0">
                  <a:solidFill>
                    <a:srgbClr val="A53010"/>
                  </a:solidFill>
                </a:rPr>
                <a:t>20M X 4 </a:t>
              </a:r>
              <a:r>
                <a:rPr lang="en-US" dirty="0" err="1">
                  <a:solidFill>
                    <a:srgbClr val="A53010"/>
                  </a:solidFill>
                </a:rPr>
                <a:t>cpm</a:t>
              </a:r>
              <a:r>
                <a:rPr lang="en-US" dirty="0">
                  <a:solidFill>
                    <a:srgbClr val="A53010"/>
                  </a:solidFill>
                </a:rPr>
                <a:t> = </a:t>
              </a:r>
              <a:r>
                <a:rPr lang="en-US" b="1" dirty="0">
                  <a:solidFill>
                    <a:srgbClr val="A53010"/>
                  </a:solidFill>
                </a:rPr>
                <a:t>80K$ MRR</a:t>
              </a:r>
            </a:p>
            <a:p>
              <a:pPr algn="l" rtl="0">
                <a:lnSpc>
                  <a:spcPct val="150000"/>
                </a:lnSpc>
              </a:pPr>
              <a:endParaRPr lang="he-IL" dirty="0">
                <a:solidFill>
                  <a:srgbClr val="A5301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479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6"/>
          <p:cNvCxnSpPr/>
          <p:nvPr/>
        </p:nvCxnSpPr>
        <p:spPr>
          <a:xfrm>
            <a:off x="6236669" y="1663710"/>
            <a:ext cx="0" cy="462164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7"/>
          <p:cNvCxnSpPr/>
          <p:nvPr/>
        </p:nvCxnSpPr>
        <p:spPr>
          <a:xfrm flipH="1">
            <a:off x="3162525" y="3807328"/>
            <a:ext cx="6466897" cy="1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47127" y="2433587"/>
            <a:ext cx="2029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ea typeface="Open Sans" charset="0"/>
                <a:cs typeface="Open Sans" charset="0"/>
              </a:rPr>
              <a:t>LikeiT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28979" y="3576495"/>
            <a:ext cx="1952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-Bold" charset="0"/>
                <a:ea typeface="Montserrat-Bold" charset="0"/>
                <a:cs typeface="Montserrat-Bold" charset="0"/>
              </a:rPr>
              <a:t>B2B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17264" y="6280992"/>
            <a:ext cx="2513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-Bold" charset="0"/>
                <a:ea typeface="Montserrat-Bold" charset="0"/>
                <a:cs typeface="Montserrat-Bold" charset="0"/>
              </a:rPr>
              <a:t>Single Sourcing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423510" y="3567254"/>
            <a:ext cx="1363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Montserrat-Bold" charset="0"/>
                <a:ea typeface="Montserrat-Bold" charset="0"/>
                <a:cs typeface="Montserrat-Bold" charset="0"/>
              </a:rPr>
              <a:t>B2C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70867" y="1229558"/>
            <a:ext cx="1960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-Bold" charset="0"/>
                <a:ea typeface="Montserrat-Bold" charset="0"/>
                <a:cs typeface="Montserrat-Bold" charset="0"/>
              </a:rPr>
              <a:t>Multi Sourcing</a:t>
            </a:r>
          </a:p>
        </p:txBody>
      </p:sp>
      <p:sp>
        <p:nvSpPr>
          <p:cNvPr id="26" name="מלבן 25"/>
          <p:cNvSpPr/>
          <p:nvPr/>
        </p:nvSpPr>
        <p:spPr>
          <a:xfrm>
            <a:off x="4182481" y="182996"/>
            <a:ext cx="37658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9050">
                  <a:solidFill>
                    <a:srgbClr val="00B0F0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Competition</a:t>
            </a:r>
            <a:endParaRPr lang="he-IL" sz="5400" b="1" dirty="0">
              <a:ln w="19050">
                <a:solidFill>
                  <a:srgbClr val="00B0F0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7" name="תמונה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02" y="281499"/>
            <a:ext cx="2294783" cy="149160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305699" y="2852091"/>
            <a:ext cx="2029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ea typeface="Open Sans" charset="0"/>
                <a:cs typeface="Open Sans" charset="0"/>
              </a:rPr>
              <a:t>OutBrain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44312" y="2174672"/>
            <a:ext cx="2029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b="1" dirty="0">
                <a:solidFill>
                  <a:schemeClr val="bg2">
                    <a:lumMod val="50000"/>
                  </a:schemeClr>
                </a:solidFill>
                <a:ea typeface="Open Sans" charset="0"/>
                <a:cs typeface="Open Sans" charset="0"/>
              </a:rPr>
              <a:t>Taboola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05715" y="4441400"/>
            <a:ext cx="2029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ea typeface="Open Sans" charset="0"/>
                <a:cs typeface="Open Sans" charset="0"/>
              </a:rPr>
              <a:t>Moz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32998" y="4961491"/>
            <a:ext cx="2029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ea typeface="Open Sans" charset="0"/>
                <a:cs typeface="Open Sans" charset="0"/>
              </a:rPr>
              <a:t>Skyword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81851" y="3987680"/>
            <a:ext cx="2793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ea typeface="Open Sans" charset="0"/>
                <a:cs typeface="Open Sans" charset="0"/>
              </a:rPr>
              <a:t>Influence &amp; Co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69501" y="4018589"/>
            <a:ext cx="2029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ea typeface="Open Sans" charset="0"/>
                <a:cs typeface="Open Sans" charset="0"/>
              </a:rPr>
              <a:t>YouTube</a:t>
            </a:r>
            <a:endParaRPr lang="en-US" sz="2800" b="1" dirty="0">
              <a:solidFill>
                <a:schemeClr val="bg2">
                  <a:lumMod val="50000"/>
                </a:schemeClr>
              </a:solidFill>
              <a:ea typeface="Open Sans" charset="0"/>
              <a:cs typeface="Open Sans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84238" y="4589359"/>
            <a:ext cx="2029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ea typeface="Open Sans" charset="0"/>
                <a:cs typeface="Open Sans" charset="0"/>
              </a:rPr>
              <a:t>Facebook</a:t>
            </a:r>
            <a:endParaRPr lang="en-US" sz="2800" b="1" dirty="0">
              <a:solidFill>
                <a:schemeClr val="bg2">
                  <a:lumMod val="50000"/>
                </a:schemeClr>
              </a:solidFill>
              <a:ea typeface="Open Sans" charset="0"/>
              <a:cs typeface="Open Sans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15845" y="5262284"/>
            <a:ext cx="2029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ea typeface="Open Sans" charset="0"/>
                <a:cs typeface="Open Sans" charset="0"/>
              </a:rPr>
              <a:t>Twitter</a:t>
            </a:r>
            <a:endParaRPr lang="en-US" sz="2800" b="1" dirty="0">
              <a:solidFill>
                <a:schemeClr val="bg2">
                  <a:lumMod val="50000"/>
                </a:schemeClr>
              </a:solidFill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298665"/>
      </p:ext>
    </p:extLst>
  </p:cSld>
  <p:clrMapOvr>
    <a:masterClrMapping/>
  </p:clrMapOvr>
</p:sld>
</file>

<file path=ppt/theme/theme1.xml><?xml version="1.0" encoding="utf-8"?>
<a:theme xmlns:a="http://schemas.openxmlformats.org/drawingml/2006/main" name="עשן מתפתל">
  <a:themeElements>
    <a:clrScheme name="עשן מתפתל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עשן מתפתל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עשן מתפתל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6528</TotalTime>
  <Words>711</Words>
  <Application>Microsoft Office PowerPoint</Application>
  <PresentationFormat>מסך רחב</PresentationFormat>
  <Paragraphs>131</Paragraphs>
  <Slides>11</Slides>
  <Notes>10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11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11</vt:i4>
      </vt:variant>
    </vt:vector>
  </HeadingPairs>
  <TitlesOfParts>
    <vt:vector size="23" baseType="lpstr">
      <vt:lpstr>Arial</vt:lpstr>
      <vt:lpstr>BN Elements</vt:lpstr>
      <vt:lpstr>Calibri</vt:lpstr>
      <vt:lpstr>Century Gothic</vt:lpstr>
      <vt:lpstr>David</vt:lpstr>
      <vt:lpstr>Gisha</vt:lpstr>
      <vt:lpstr>Montserrat-Bold</vt:lpstr>
      <vt:lpstr>Open Sans</vt:lpstr>
      <vt:lpstr>Times New Roman</vt:lpstr>
      <vt:lpstr>Wingdings</vt:lpstr>
      <vt:lpstr>Wingdings 3</vt:lpstr>
      <vt:lpstr>עשן מתפתל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Bar Shmerling</dc:creator>
  <cp:lastModifiedBy>Bar Shmerling</cp:lastModifiedBy>
  <cp:revision>772</cp:revision>
  <dcterms:created xsi:type="dcterms:W3CDTF">2017-03-30T07:42:10Z</dcterms:created>
  <dcterms:modified xsi:type="dcterms:W3CDTF">2017-07-30T19:44:25Z</dcterms:modified>
</cp:coreProperties>
</file>